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8"/>
  </p:handoutMasterIdLst>
  <p:sldIdLst>
    <p:sldId id="256" r:id="rId2"/>
    <p:sldId id="276" r:id="rId3"/>
    <p:sldId id="271" r:id="rId4"/>
    <p:sldId id="274"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2000" autoAdjust="0"/>
  </p:normalViewPr>
  <p:slideViewPr>
    <p:cSldViewPr snapToGrid="0">
      <p:cViewPr>
        <p:scale>
          <a:sx n="82" d="100"/>
          <a:sy n="82" d="100"/>
        </p:scale>
        <p:origin x="58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smtClean="0"/>
              <a:t>Student ID No.: 1154915</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F4D5BE-ABEF-454E-A0DB-F147DEE3F0C8}" type="datetimeFigureOut">
              <a:rPr lang="en-IN" smtClean="0"/>
              <a:t>15-11-2021</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COMP5800-MSc Research Project</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5B1F06-AF51-45F1-8B6D-8FE535DA53C8}" type="slidenum">
              <a:rPr lang="en-IN" smtClean="0"/>
              <a:t>‹#›</a:t>
            </a:fld>
            <a:endParaRPr lang="en-IN"/>
          </a:p>
        </p:txBody>
      </p:sp>
    </p:spTree>
    <p:extLst>
      <p:ext uri="{BB962C8B-B14F-4D97-AF65-F5344CB8AC3E}">
        <p14:creationId xmlns:p14="http://schemas.microsoft.com/office/powerpoint/2010/main" val="400949753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smtClean="0"/>
              <a:t>Student ID No.: 1154915</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99127D-9C1C-4712-9432-CAB30A8567EE}" type="datetimeFigureOut">
              <a:rPr lang="en-IN" smtClean="0"/>
              <a:t>15-11-2021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COMP5800-MSc Research Project</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6EE34-A1A0-4B94-9E05-31C95C8B498B}" type="slidenum">
              <a:rPr lang="en-IN" smtClean="0"/>
              <a:t>‹#›</a:t>
            </a:fld>
            <a:endParaRPr lang="en-IN"/>
          </a:p>
        </p:txBody>
      </p:sp>
    </p:spTree>
    <p:extLst>
      <p:ext uri="{BB962C8B-B14F-4D97-AF65-F5344CB8AC3E}">
        <p14:creationId xmlns:p14="http://schemas.microsoft.com/office/powerpoint/2010/main" val="33684337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1E6EE34-A1A0-4B94-9E05-31C95C8B498B}" type="slidenum">
              <a:rPr lang="en-IN" smtClean="0"/>
              <a:t>1</a:t>
            </a:fld>
            <a:endParaRPr lang="en-IN"/>
          </a:p>
        </p:txBody>
      </p:sp>
      <p:sp>
        <p:nvSpPr>
          <p:cNvPr id="5" name="Footer Placeholder 4"/>
          <p:cNvSpPr>
            <a:spLocks noGrp="1"/>
          </p:cNvSpPr>
          <p:nvPr>
            <p:ph type="ftr" sz="quarter" idx="11"/>
          </p:nvPr>
        </p:nvSpPr>
        <p:spPr/>
        <p:txBody>
          <a:bodyPr/>
          <a:lstStyle/>
          <a:p>
            <a:r>
              <a:rPr lang="en-IN" smtClean="0"/>
              <a:t>COMP5800-MSc Research Project</a:t>
            </a:r>
            <a:endParaRPr lang="en-IN"/>
          </a:p>
        </p:txBody>
      </p:sp>
      <p:sp>
        <p:nvSpPr>
          <p:cNvPr id="6" name="Header Placeholder 5"/>
          <p:cNvSpPr>
            <a:spLocks noGrp="1"/>
          </p:cNvSpPr>
          <p:nvPr>
            <p:ph type="hdr" sz="quarter" idx="12"/>
          </p:nvPr>
        </p:nvSpPr>
        <p:spPr/>
        <p:txBody>
          <a:bodyPr/>
          <a:lstStyle/>
          <a:p>
            <a:r>
              <a:rPr lang="en-IN" smtClean="0"/>
              <a:t>Student ID No.: 1154915</a:t>
            </a:r>
            <a:endParaRPr lang="en-IN"/>
          </a:p>
        </p:txBody>
      </p:sp>
    </p:spTree>
    <p:extLst>
      <p:ext uri="{BB962C8B-B14F-4D97-AF65-F5344CB8AC3E}">
        <p14:creationId xmlns:p14="http://schemas.microsoft.com/office/powerpoint/2010/main" val="650056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IN" smtClean="0"/>
              <a:t>COMP5800-MSc Research Project</a:t>
            </a:r>
            <a:endParaRPr lang="en-IN"/>
          </a:p>
        </p:txBody>
      </p:sp>
      <p:sp>
        <p:nvSpPr>
          <p:cNvPr id="5" name="Slide Number Placeholder 4"/>
          <p:cNvSpPr>
            <a:spLocks noGrp="1"/>
          </p:cNvSpPr>
          <p:nvPr>
            <p:ph type="sldNum" sz="quarter" idx="11"/>
          </p:nvPr>
        </p:nvSpPr>
        <p:spPr/>
        <p:txBody>
          <a:bodyPr/>
          <a:lstStyle/>
          <a:p>
            <a:fld id="{21E6EE34-A1A0-4B94-9E05-31C95C8B498B}" type="slidenum">
              <a:rPr lang="en-IN" smtClean="0"/>
              <a:t>2</a:t>
            </a:fld>
            <a:endParaRPr lang="en-IN"/>
          </a:p>
        </p:txBody>
      </p:sp>
      <p:sp>
        <p:nvSpPr>
          <p:cNvPr id="6" name="Header Placeholder 5"/>
          <p:cNvSpPr>
            <a:spLocks noGrp="1"/>
          </p:cNvSpPr>
          <p:nvPr>
            <p:ph type="hdr" sz="quarter" idx="12"/>
          </p:nvPr>
        </p:nvSpPr>
        <p:spPr/>
        <p:txBody>
          <a:bodyPr/>
          <a:lstStyle/>
          <a:p>
            <a:r>
              <a:rPr lang="en-IN" smtClean="0"/>
              <a:t>Student ID No.: 1154915</a:t>
            </a:r>
            <a:endParaRPr lang="en-IN"/>
          </a:p>
        </p:txBody>
      </p:sp>
    </p:spTree>
    <p:extLst>
      <p:ext uri="{BB962C8B-B14F-4D97-AF65-F5344CB8AC3E}">
        <p14:creationId xmlns:p14="http://schemas.microsoft.com/office/powerpoint/2010/main" val="280991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IN" smtClean="0"/>
              <a:t>COMP5800-MSc Research Project</a:t>
            </a:r>
            <a:endParaRPr lang="en-IN"/>
          </a:p>
        </p:txBody>
      </p:sp>
      <p:sp>
        <p:nvSpPr>
          <p:cNvPr id="5" name="Slide Number Placeholder 4"/>
          <p:cNvSpPr>
            <a:spLocks noGrp="1"/>
          </p:cNvSpPr>
          <p:nvPr>
            <p:ph type="sldNum" sz="quarter" idx="11"/>
          </p:nvPr>
        </p:nvSpPr>
        <p:spPr/>
        <p:txBody>
          <a:bodyPr/>
          <a:lstStyle/>
          <a:p>
            <a:fld id="{21E6EE34-A1A0-4B94-9E05-31C95C8B498B}" type="slidenum">
              <a:rPr lang="en-IN" smtClean="0"/>
              <a:t>3</a:t>
            </a:fld>
            <a:endParaRPr lang="en-IN"/>
          </a:p>
        </p:txBody>
      </p:sp>
      <p:sp>
        <p:nvSpPr>
          <p:cNvPr id="6" name="Header Placeholder 5"/>
          <p:cNvSpPr>
            <a:spLocks noGrp="1"/>
          </p:cNvSpPr>
          <p:nvPr>
            <p:ph type="hdr" sz="quarter" idx="12"/>
          </p:nvPr>
        </p:nvSpPr>
        <p:spPr/>
        <p:txBody>
          <a:bodyPr/>
          <a:lstStyle/>
          <a:p>
            <a:r>
              <a:rPr lang="en-IN" smtClean="0"/>
              <a:t>Student ID No.: 1154915</a:t>
            </a:r>
            <a:endParaRPr lang="en-IN"/>
          </a:p>
        </p:txBody>
      </p:sp>
    </p:spTree>
    <p:extLst>
      <p:ext uri="{BB962C8B-B14F-4D97-AF65-F5344CB8AC3E}">
        <p14:creationId xmlns:p14="http://schemas.microsoft.com/office/powerpoint/2010/main" val="1709319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r>
              <a:rPr lang="en-IN" smtClean="0"/>
              <a:t>COMP5800-MSc Research Project</a:t>
            </a:r>
            <a:endParaRPr lang="en-IN"/>
          </a:p>
        </p:txBody>
      </p:sp>
      <p:sp>
        <p:nvSpPr>
          <p:cNvPr id="5" name="Slide Number Placeholder 4"/>
          <p:cNvSpPr>
            <a:spLocks noGrp="1"/>
          </p:cNvSpPr>
          <p:nvPr>
            <p:ph type="sldNum" sz="quarter" idx="11"/>
          </p:nvPr>
        </p:nvSpPr>
        <p:spPr/>
        <p:txBody>
          <a:bodyPr/>
          <a:lstStyle/>
          <a:p>
            <a:fld id="{21E6EE34-A1A0-4B94-9E05-31C95C8B498B}" type="slidenum">
              <a:rPr lang="en-IN" smtClean="0"/>
              <a:t>4</a:t>
            </a:fld>
            <a:endParaRPr lang="en-IN"/>
          </a:p>
        </p:txBody>
      </p:sp>
      <p:sp>
        <p:nvSpPr>
          <p:cNvPr id="6" name="Header Placeholder 5"/>
          <p:cNvSpPr>
            <a:spLocks noGrp="1"/>
          </p:cNvSpPr>
          <p:nvPr>
            <p:ph type="hdr" sz="quarter" idx="12"/>
          </p:nvPr>
        </p:nvSpPr>
        <p:spPr/>
        <p:txBody>
          <a:bodyPr/>
          <a:lstStyle/>
          <a:p>
            <a:r>
              <a:rPr lang="en-IN" smtClean="0"/>
              <a:t>Student ID No.: 1154915</a:t>
            </a:r>
            <a:endParaRPr lang="en-IN"/>
          </a:p>
        </p:txBody>
      </p:sp>
    </p:spTree>
    <p:extLst>
      <p:ext uri="{BB962C8B-B14F-4D97-AF65-F5344CB8AC3E}">
        <p14:creationId xmlns:p14="http://schemas.microsoft.com/office/powerpoint/2010/main" val="580759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378D949-359A-4A3C-A655-3443C7C12B21}" type="datetime1">
              <a:rPr lang="en-IN" smtClean="0"/>
              <a:t>15-11-2021</a:t>
            </a:fld>
            <a:endParaRPr lang="en-IN"/>
          </a:p>
        </p:txBody>
      </p:sp>
      <p:sp>
        <p:nvSpPr>
          <p:cNvPr id="5" name="Footer Placeholder 4"/>
          <p:cNvSpPr>
            <a:spLocks noGrp="1"/>
          </p:cNvSpPr>
          <p:nvPr>
            <p:ph type="ftr" sz="quarter" idx="11"/>
          </p:nvPr>
        </p:nvSpPr>
        <p:spPr/>
        <p:txBody>
          <a:bodyPr/>
          <a:lstStyle/>
          <a:p>
            <a:r>
              <a:rPr lang="en-IN" smtClean="0"/>
              <a:t>COMP5800-MSc Research Project</a:t>
            </a:r>
            <a:endParaRPr lang="en-IN"/>
          </a:p>
        </p:txBody>
      </p:sp>
      <p:sp>
        <p:nvSpPr>
          <p:cNvPr id="6" name="Slide Number Placeholder 5"/>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6D81921-A309-4657-AC53-70AE6403530E}" type="datetime1">
              <a:rPr lang="en-IN" smtClean="0"/>
              <a:t>15-11-2021</a:t>
            </a:fld>
            <a:endParaRPr lang="en-IN"/>
          </a:p>
        </p:txBody>
      </p:sp>
      <p:sp>
        <p:nvSpPr>
          <p:cNvPr id="5" name="Footer Placeholder 4"/>
          <p:cNvSpPr>
            <a:spLocks noGrp="1"/>
          </p:cNvSpPr>
          <p:nvPr>
            <p:ph type="ftr" sz="quarter" idx="11"/>
          </p:nvPr>
        </p:nvSpPr>
        <p:spPr/>
        <p:txBody>
          <a:bodyPr/>
          <a:lstStyle/>
          <a:p>
            <a:r>
              <a:rPr lang="en-IN" smtClean="0"/>
              <a:t>COMP5800-MSc Research Project</a:t>
            </a:r>
            <a:endParaRPr lang="en-IN"/>
          </a:p>
        </p:txBody>
      </p:sp>
      <p:sp>
        <p:nvSpPr>
          <p:cNvPr id="6" name="Slide Number Placeholder 5"/>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167145-E17A-400D-9BAB-29B8787C4669}" type="datetime1">
              <a:rPr lang="en-IN" smtClean="0"/>
              <a:t>15-11-2021</a:t>
            </a:fld>
            <a:endParaRPr lang="en-IN"/>
          </a:p>
        </p:txBody>
      </p:sp>
      <p:sp>
        <p:nvSpPr>
          <p:cNvPr id="5" name="Footer Placeholder 4"/>
          <p:cNvSpPr>
            <a:spLocks noGrp="1"/>
          </p:cNvSpPr>
          <p:nvPr>
            <p:ph type="ftr" sz="quarter" idx="11"/>
          </p:nvPr>
        </p:nvSpPr>
        <p:spPr/>
        <p:txBody>
          <a:bodyPr/>
          <a:lstStyle/>
          <a:p>
            <a:r>
              <a:rPr lang="en-IN" smtClean="0"/>
              <a:t>COMP5800-MSc Research Project</a:t>
            </a:r>
            <a:endParaRPr lang="en-IN"/>
          </a:p>
        </p:txBody>
      </p:sp>
      <p:sp>
        <p:nvSpPr>
          <p:cNvPr id="6" name="Slide Number Placeholder 5"/>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5F62E6-D4D3-49C0-B756-163B079DEE7D}" type="datetime1">
              <a:rPr lang="en-IN" smtClean="0"/>
              <a:t>15-11-2021</a:t>
            </a:fld>
            <a:endParaRPr lang="en-IN"/>
          </a:p>
        </p:txBody>
      </p:sp>
      <p:sp>
        <p:nvSpPr>
          <p:cNvPr id="5" name="Footer Placeholder 4"/>
          <p:cNvSpPr>
            <a:spLocks noGrp="1"/>
          </p:cNvSpPr>
          <p:nvPr>
            <p:ph type="ftr" sz="quarter" idx="11"/>
          </p:nvPr>
        </p:nvSpPr>
        <p:spPr/>
        <p:txBody>
          <a:bodyPr/>
          <a:lstStyle/>
          <a:p>
            <a:r>
              <a:rPr lang="en-IN" smtClean="0"/>
              <a:t>COMP5800-MSc Research Project</a:t>
            </a:r>
            <a:endParaRPr lang="en-IN"/>
          </a:p>
        </p:txBody>
      </p:sp>
      <p:sp>
        <p:nvSpPr>
          <p:cNvPr id="6" name="Slide Number Placeholder 5"/>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0BF33B-0681-45AA-B13D-7D81B4814727}" type="datetime1">
              <a:rPr lang="en-IN" smtClean="0"/>
              <a:t>15-11-2021</a:t>
            </a:fld>
            <a:endParaRPr lang="en-IN"/>
          </a:p>
        </p:txBody>
      </p:sp>
      <p:sp>
        <p:nvSpPr>
          <p:cNvPr id="5" name="Footer Placeholder 4"/>
          <p:cNvSpPr>
            <a:spLocks noGrp="1"/>
          </p:cNvSpPr>
          <p:nvPr>
            <p:ph type="ftr" sz="quarter" idx="11"/>
          </p:nvPr>
        </p:nvSpPr>
        <p:spPr/>
        <p:txBody>
          <a:bodyPr/>
          <a:lstStyle/>
          <a:p>
            <a:r>
              <a:rPr lang="en-IN" smtClean="0"/>
              <a:t>COMP5800-MSc Research Project</a:t>
            </a:r>
            <a:endParaRPr lang="en-IN"/>
          </a:p>
        </p:txBody>
      </p:sp>
      <p:sp>
        <p:nvSpPr>
          <p:cNvPr id="6" name="Slide Number Placeholder 5"/>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1963E39-F158-4066-82DC-1A96DCB1EE7C}" type="datetime1">
              <a:rPr lang="en-IN" smtClean="0"/>
              <a:t>15-11-2021</a:t>
            </a:fld>
            <a:endParaRPr lang="en-IN"/>
          </a:p>
        </p:txBody>
      </p:sp>
      <p:sp>
        <p:nvSpPr>
          <p:cNvPr id="6" name="Footer Placeholder 5"/>
          <p:cNvSpPr>
            <a:spLocks noGrp="1"/>
          </p:cNvSpPr>
          <p:nvPr>
            <p:ph type="ftr" sz="quarter" idx="11"/>
          </p:nvPr>
        </p:nvSpPr>
        <p:spPr/>
        <p:txBody>
          <a:bodyPr/>
          <a:lstStyle/>
          <a:p>
            <a:r>
              <a:rPr lang="en-IN" smtClean="0"/>
              <a:t>COMP5800-MSc Research Project</a:t>
            </a:r>
            <a:endParaRPr lang="en-IN"/>
          </a:p>
        </p:txBody>
      </p:sp>
      <p:sp>
        <p:nvSpPr>
          <p:cNvPr id="7" name="Slide Number Placeholder 6"/>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A50C1F6-975B-4A03-B7BE-A15958FF7804}" type="datetime1">
              <a:rPr lang="en-IN" smtClean="0"/>
              <a:t>15-11-2021</a:t>
            </a:fld>
            <a:endParaRPr lang="en-IN"/>
          </a:p>
        </p:txBody>
      </p:sp>
      <p:sp>
        <p:nvSpPr>
          <p:cNvPr id="8" name="Footer Placeholder 7"/>
          <p:cNvSpPr>
            <a:spLocks noGrp="1"/>
          </p:cNvSpPr>
          <p:nvPr>
            <p:ph type="ftr" sz="quarter" idx="11"/>
          </p:nvPr>
        </p:nvSpPr>
        <p:spPr/>
        <p:txBody>
          <a:bodyPr/>
          <a:lstStyle/>
          <a:p>
            <a:r>
              <a:rPr lang="en-IN" smtClean="0"/>
              <a:t>COMP5800-MSc Research Project</a:t>
            </a:r>
            <a:endParaRPr lang="en-IN"/>
          </a:p>
        </p:txBody>
      </p:sp>
      <p:sp>
        <p:nvSpPr>
          <p:cNvPr id="9" name="Slide Number Placeholder 8"/>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AE3AC4B-DB29-405A-9254-4D7E187DD7AC}" type="datetime1">
              <a:rPr lang="en-IN" smtClean="0"/>
              <a:t>15-11-2021</a:t>
            </a:fld>
            <a:endParaRPr lang="en-IN"/>
          </a:p>
        </p:txBody>
      </p:sp>
      <p:sp>
        <p:nvSpPr>
          <p:cNvPr id="4" name="Footer Placeholder 3"/>
          <p:cNvSpPr>
            <a:spLocks noGrp="1"/>
          </p:cNvSpPr>
          <p:nvPr>
            <p:ph type="ftr" sz="quarter" idx="11"/>
          </p:nvPr>
        </p:nvSpPr>
        <p:spPr/>
        <p:txBody>
          <a:bodyPr/>
          <a:lstStyle/>
          <a:p>
            <a:r>
              <a:rPr lang="en-IN" smtClean="0"/>
              <a:t>COMP5800-MSc Research Project</a:t>
            </a:r>
            <a:endParaRPr lang="en-IN"/>
          </a:p>
        </p:txBody>
      </p:sp>
      <p:sp>
        <p:nvSpPr>
          <p:cNvPr id="5" name="Slide Number Placeholder 4"/>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3DCA5E-308A-435A-B0C0-9A273CD9B1BA}" type="datetime1">
              <a:rPr lang="en-IN" smtClean="0"/>
              <a:t>15-11-2021</a:t>
            </a:fld>
            <a:endParaRPr lang="en-IN"/>
          </a:p>
        </p:txBody>
      </p:sp>
      <p:sp>
        <p:nvSpPr>
          <p:cNvPr id="3" name="Footer Placeholder 2"/>
          <p:cNvSpPr>
            <a:spLocks noGrp="1"/>
          </p:cNvSpPr>
          <p:nvPr>
            <p:ph type="ftr" sz="quarter" idx="11"/>
          </p:nvPr>
        </p:nvSpPr>
        <p:spPr/>
        <p:txBody>
          <a:bodyPr/>
          <a:lstStyle/>
          <a:p>
            <a:r>
              <a:rPr lang="en-IN" smtClean="0"/>
              <a:t>COMP5800-MSc Research Project</a:t>
            </a:r>
            <a:endParaRPr lang="en-IN"/>
          </a:p>
        </p:txBody>
      </p:sp>
      <p:sp>
        <p:nvSpPr>
          <p:cNvPr id="4" name="Slide Number Placeholder 3"/>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A0B2CE-9C9B-461C-AC78-225382543C23}" type="datetime1">
              <a:rPr lang="en-IN" smtClean="0"/>
              <a:t>15-11-2021</a:t>
            </a:fld>
            <a:endParaRPr lang="en-IN"/>
          </a:p>
        </p:txBody>
      </p:sp>
      <p:sp>
        <p:nvSpPr>
          <p:cNvPr id="6" name="Footer Placeholder 5"/>
          <p:cNvSpPr>
            <a:spLocks noGrp="1"/>
          </p:cNvSpPr>
          <p:nvPr>
            <p:ph type="ftr" sz="quarter" idx="11"/>
          </p:nvPr>
        </p:nvSpPr>
        <p:spPr/>
        <p:txBody>
          <a:bodyPr/>
          <a:lstStyle/>
          <a:p>
            <a:r>
              <a:rPr lang="en-IN" smtClean="0"/>
              <a:t>COMP5800-MSc Research Project</a:t>
            </a:r>
            <a:endParaRPr lang="en-IN"/>
          </a:p>
        </p:txBody>
      </p:sp>
      <p:sp>
        <p:nvSpPr>
          <p:cNvPr id="7" name="Slide Number Placeholder 6"/>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98090-C200-4022-B11E-7E491A3A0DDB}" type="datetime1">
              <a:rPr lang="en-IN" smtClean="0"/>
              <a:t>15-11-2021</a:t>
            </a:fld>
            <a:endParaRPr lang="en-IN"/>
          </a:p>
        </p:txBody>
      </p:sp>
      <p:sp>
        <p:nvSpPr>
          <p:cNvPr id="6" name="Footer Placeholder 5"/>
          <p:cNvSpPr>
            <a:spLocks noGrp="1"/>
          </p:cNvSpPr>
          <p:nvPr>
            <p:ph type="ftr" sz="quarter" idx="11"/>
          </p:nvPr>
        </p:nvSpPr>
        <p:spPr/>
        <p:txBody>
          <a:bodyPr/>
          <a:lstStyle/>
          <a:p>
            <a:r>
              <a:rPr lang="en-IN" smtClean="0"/>
              <a:t>COMP5800-MSc Research Project</a:t>
            </a:r>
            <a:endParaRPr lang="en-IN"/>
          </a:p>
        </p:txBody>
      </p:sp>
      <p:sp>
        <p:nvSpPr>
          <p:cNvPr id="7" name="Slide Number Placeholder 6"/>
          <p:cNvSpPr>
            <a:spLocks noGrp="1"/>
          </p:cNvSpPr>
          <p:nvPr>
            <p:ph type="sldNum" sz="quarter" idx="12"/>
          </p:nvPr>
        </p:nvSpPr>
        <p:spPr/>
        <p:txBody>
          <a:bodyPr/>
          <a:lstStyle/>
          <a:p>
            <a:fld id="{2ADCB4B4-3264-4B68-9C64-53D51F483D7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E25C36-254B-4E39-98F2-3BB5E305A053}" type="datetime1">
              <a:rPr lang="en-IN" smtClean="0"/>
              <a:t>15-11-2021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COMP5800-MSc Research Project</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CB4B4-3264-4B68-9C64-53D51F483D7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4330" y="1855200"/>
            <a:ext cx="10539470" cy="1238711"/>
          </a:xfrm>
        </p:spPr>
        <p:txBody>
          <a:bodyPr>
            <a:normAutofit fontScale="90000"/>
          </a:bodyPr>
          <a:lstStyle/>
          <a:p>
            <a:r>
              <a:rPr lang="en-IN" sz="4000" dirty="0" smtClean="0"/>
              <a:t>Phase-VIII </a:t>
            </a:r>
            <a:r>
              <a:rPr lang="en-IN" sz="4400" dirty="0" smtClean="0"/>
              <a:t>The </a:t>
            </a:r>
            <a:r>
              <a:rPr lang="en-IN" sz="4400" dirty="0"/>
              <a:t>Testing Roadmap</a:t>
            </a:r>
            <a:br>
              <a:rPr lang="en-IN" sz="4400" dirty="0"/>
            </a:br>
            <a:r>
              <a:rPr lang="en-IN" sz="4400" dirty="0" smtClean="0"/>
              <a:t/>
            </a:r>
            <a:br>
              <a:rPr lang="en-IN" sz="4400" dirty="0" smtClean="0"/>
            </a:br>
            <a:r>
              <a:rPr lang="en-IN" sz="1600" b="1" dirty="0"/>
              <a:t>Research on Chest X-rays to deduct various respiratory infections</a:t>
            </a:r>
            <a:endParaRPr lang="en-IN" sz="1600" dirty="0"/>
          </a:p>
        </p:txBody>
      </p:sp>
      <p:sp>
        <p:nvSpPr>
          <p:cNvPr id="3" name="Subtitle 2"/>
          <p:cNvSpPr>
            <a:spLocks noGrp="1"/>
          </p:cNvSpPr>
          <p:nvPr>
            <p:ph type="subTitle" idx="1"/>
          </p:nvPr>
        </p:nvSpPr>
        <p:spPr>
          <a:xfrm>
            <a:off x="1682496" y="3629470"/>
            <a:ext cx="9153144" cy="1655762"/>
          </a:xfrm>
        </p:spPr>
        <p:txBody>
          <a:bodyPr/>
          <a:lstStyle/>
          <a:p>
            <a:r>
              <a:rPr lang="en-IN" dirty="0"/>
              <a:t>Guided by: </a:t>
            </a:r>
            <a:r>
              <a:rPr lang="en-IN" dirty="0" err="1"/>
              <a:t>Dr.</a:t>
            </a:r>
            <a:r>
              <a:rPr lang="en-IN" dirty="0"/>
              <a:t> Sabah Mohammed</a:t>
            </a:r>
          </a:p>
          <a:p>
            <a:endParaRPr lang="en-IN" dirty="0"/>
          </a:p>
          <a:p>
            <a:r>
              <a:rPr lang="en-IN" sz="1600" dirty="0"/>
              <a:t> </a:t>
            </a:r>
            <a:r>
              <a:rPr lang="en-IN" sz="1600" dirty="0" smtClean="0"/>
              <a:t> 	  Mohan Prasad Kutala          		</a:t>
            </a:r>
            <a:endParaRPr lang="en-IN" sz="1600" dirty="0"/>
          </a:p>
          <a:p>
            <a:r>
              <a:rPr lang="en-IN" sz="1600" dirty="0"/>
              <a:t> </a:t>
            </a:r>
            <a:r>
              <a:rPr lang="en-IN" sz="1600" dirty="0" smtClean="0"/>
              <a:t>             	mkutala@lakeheadu.ca     		</a:t>
            </a:r>
            <a:endParaRPr lang="en-IN" dirty="0"/>
          </a:p>
        </p:txBody>
      </p:sp>
      <p:pic>
        <p:nvPicPr>
          <p:cNvPr id="4" name="Picture 3"/>
          <p:cNvPicPr>
            <a:picLocks noChangeAspect="1"/>
          </p:cNvPicPr>
          <p:nvPr/>
        </p:nvPicPr>
        <p:blipFill>
          <a:blip r:embed="rId3"/>
          <a:stretch>
            <a:fillRect/>
          </a:stretch>
        </p:blipFill>
        <p:spPr>
          <a:xfrm>
            <a:off x="7278814" y="332613"/>
            <a:ext cx="4638675" cy="1200150"/>
          </a:xfrm>
          <a:prstGeom prst="rect">
            <a:avLst/>
          </a:prstGeom>
        </p:spPr>
      </p:pic>
      <p:sp>
        <p:nvSpPr>
          <p:cNvPr id="5" name="Footer Placeholder 4"/>
          <p:cNvSpPr>
            <a:spLocks noGrp="1"/>
          </p:cNvSpPr>
          <p:nvPr>
            <p:ph type="ftr" sz="quarter" idx="11"/>
          </p:nvPr>
        </p:nvSpPr>
        <p:spPr/>
        <p:txBody>
          <a:bodyPr/>
          <a:lstStyle/>
          <a:p>
            <a:r>
              <a:rPr lang="en-IN" smtClean="0"/>
              <a:t>COMP5800-MSc Research Project</a:t>
            </a:r>
            <a:endParaRPr lang="en-IN" dirty="0"/>
          </a:p>
        </p:txBody>
      </p:sp>
      <p:sp>
        <p:nvSpPr>
          <p:cNvPr id="6" name="Slide Number Placeholder 5"/>
          <p:cNvSpPr>
            <a:spLocks noGrp="1"/>
          </p:cNvSpPr>
          <p:nvPr>
            <p:ph type="sldNum" sz="quarter" idx="12"/>
          </p:nvPr>
        </p:nvSpPr>
        <p:spPr/>
        <p:txBody>
          <a:bodyPr/>
          <a:lstStyle/>
          <a:p>
            <a:fld id="{2ADCB4B4-3264-4B68-9C64-53D51F483D79}" type="slidenum">
              <a:rPr lang="en-IN" smtClean="0"/>
              <a:t>1</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44163" y="474147"/>
            <a:ext cx="7502486" cy="1343216"/>
          </a:xfrm>
        </p:spPr>
        <p:txBody>
          <a:bodyPr>
            <a:normAutofit/>
          </a:bodyPr>
          <a:lstStyle/>
          <a:p>
            <a:r>
              <a:rPr lang="en-IN" sz="3200" b="1" dirty="0" smtClean="0"/>
              <a:t>AutoML Technique </a:t>
            </a:r>
            <a:r>
              <a:rPr lang="en-IN" sz="3200" b="1" dirty="0"/>
              <a:t>for Research</a:t>
            </a:r>
          </a:p>
        </p:txBody>
      </p:sp>
      <p:pic>
        <p:nvPicPr>
          <p:cNvPr id="4" name="Picture 3"/>
          <p:cNvPicPr>
            <a:picLocks noChangeAspect="1"/>
          </p:cNvPicPr>
          <p:nvPr/>
        </p:nvPicPr>
        <p:blipFill>
          <a:blip r:embed="rId3"/>
          <a:stretch>
            <a:fillRect/>
          </a:stretch>
        </p:blipFill>
        <p:spPr>
          <a:xfrm>
            <a:off x="9034272" y="230188"/>
            <a:ext cx="2444305" cy="632407"/>
          </a:xfrm>
          <a:prstGeom prst="rect">
            <a:avLst/>
          </a:prstGeom>
        </p:spPr>
      </p:pic>
      <p:sp>
        <p:nvSpPr>
          <p:cNvPr id="2" name="Footer Placeholder 1"/>
          <p:cNvSpPr>
            <a:spLocks noGrp="1"/>
          </p:cNvSpPr>
          <p:nvPr>
            <p:ph type="ftr" sz="quarter" idx="11"/>
          </p:nvPr>
        </p:nvSpPr>
        <p:spPr/>
        <p:txBody>
          <a:bodyPr/>
          <a:lstStyle/>
          <a:p>
            <a:r>
              <a:rPr lang="en-IN" smtClean="0"/>
              <a:t>COMP5800-MSc Research Project</a:t>
            </a:r>
            <a:endParaRPr lang="en-IN"/>
          </a:p>
        </p:txBody>
      </p:sp>
      <p:sp>
        <p:nvSpPr>
          <p:cNvPr id="5" name="Slide Number Placeholder 4"/>
          <p:cNvSpPr>
            <a:spLocks noGrp="1"/>
          </p:cNvSpPr>
          <p:nvPr>
            <p:ph type="sldNum" sz="quarter" idx="12"/>
          </p:nvPr>
        </p:nvSpPr>
        <p:spPr/>
        <p:txBody>
          <a:bodyPr/>
          <a:lstStyle/>
          <a:p>
            <a:fld id="{2ADCB4B4-3264-4B68-9C64-53D51F483D79}" type="slidenum">
              <a:rPr lang="en-IN" smtClean="0"/>
              <a:t>2</a:t>
            </a:fld>
            <a:endParaRPr lang="en-IN"/>
          </a:p>
        </p:txBody>
      </p:sp>
      <p:sp>
        <p:nvSpPr>
          <p:cNvPr id="12" name="Subtitle 2"/>
          <p:cNvSpPr txBox="1">
            <a:spLocks/>
          </p:cNvSpPr>
          <p:nvPr/>
        </p:nvSpPr>
        <p:spPr>
          <a:xfrm>
            <a:off x="110168" y="1145755"/>
            <a:ext cx="10629367" cy="52105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1800" b="1" dirty="0" smtClean="0"/>
          </a:p>
        </p:txBody>
      </p:sp>
      <p:sp>
        <p:nvSpPr>
          <p:cNvPr id="3" name="TextBox 2"/>
          <p:cNvSpPr txBox="1"/>
          <p:nvPr/>
        </p:nvSpPr>
        <p:spPr>
          <a:xfrm>
            <a:off x="279917" y="1614195"/>
            <a:ext cx="11747241" cy="5632311"/>
          </a:xfrm>
          <a:prstGeom prst="rect">
            <a:avLst/>
          </a:prstGeom>
          <a:noFill/>
        </p:spPr>
        <p:txBody>
          <a:bodyPr wrap="square" rtlCol="0">
            <a:spAutoFit/>
          </a:bodyPr>
          <a:lstStyle/>
          <a:p>
            <a:r>
              <a:rPr lang="en-IN" dirty="0" smtClean="0"/>
              <a:t> </a:t>
            </a:r>
            <a:endParaRPr lang="en-IN" dirty="0"/>
          </a:p>
          <a:p>
            <a:pPr marL="285750" indent="-285750">
              <a:buFont typeface="Arial" panose="020B0604020202020204" pitchFamily="34" charset="0"/>
              <a:buChar char="•"/>
            </a:pPr>
            <a:r>
              <a:rPr lang="en-IN" dirty="0"/>
              <a:t>Utilization of Machine Learning is common in all the fields including health care </a:t>
            </a:r>
            <a:endParaRPr lang="en-IN" dirty="0" smtClean="0"/>
          </a:p>
          <a:p>
            <a:pPr marL="285750" indent="-285750">
              <a:buFont typeface="Arial" panose="020B0604020202020204" pitchFamily="34" charset="0"/>
              <a:buChar char="•"/>
            </a:pPr>
            <a:r>
              <a:rPr lang="en-IN" dirty="0" smtClean="0"/>
              <a:t>But </a:t>
            </a:r>
            <a:r>
              <a:rPr lang="en-IN" dirty="0"/>
              <a:t>most hospitals are not currently </a:t>
            </a:r>
            <a:r>
              <a:rPr lang="en-IN" dirty="0" smtClean="0"/>
              <a:t>deploying machine </a:t>
            </a:r>
            <a:r>
              <a:rPr lang="en-IN" dirty="0"/>
              <a:t>learning </a:t>
            </a:r>
            <a:r>
              <a:rPr lang="en-IN" dirty="0" smtClean="0"/>
              <a:t>solutions.</a:t>
            </a:r>
          </a:p>
          <a:p>
            <a:pPr marL="285750" indent="-285750">
              <a:buFont typeface="Arial" panose="020B0604020202020204" pitchFamily="34" charset="0"/>
              <a:buChar char="•"/>
            </a:pPr>
            <a:r>
              <a:rPr lang="en-IN" dirty="0" smtClean="0"/>
              <a:t>One </a:t>
            </a:r>
            <a:r>
              <a:rPr lang="en-IN" dirty="0"/>
              <a:t>reason for this is that health care professionals often lack the </a:t>
            </a:r>
            <a:r>
              <a:rPr lang="en-IN" dirty="0" smtClean="0"/>
              <a:t>machine learning </a:t>
            </a:r>
            <a:r>
              <a:rPr lang="en-IN" dirty="0"/>
              <a:t>expertise that is necessary to build a successful </a:t>
            </a:r>
            <a:r>
              <a:rPr lang="en-IN" dirty="0" smtClean="0"/>
              <a:t>model.</a:t>
            </a:r>
          </a:p>
          <a:p>
            <a:pPr marL="285750" indent="-285750">
              <a:buFont typeface="Arial" panose="020B0604020202020204" pitchFamily="34" charset="0"/>
              <a:buChar char="•"/>
            </a:pPr>
            <a:r>
              <a:rPr lang="en-IN" dirty="0" smtClean="0"/>
              <a:t>In </a:t>
            </a:r>
            <a:r>
              <a:rPr lang="en-IN" dirty="0"/>
              <a:t>order to make machine learning techniques easier to apply and to reduce the demand </a:t>
            </a:r>
            <a:r>
              <a:rPr lang="en-IN" dirty="0" smtClean="0"/>
              <a:t>for human experts.</a:t>
            </a:r>
          </a:p>
          <a:p>
            <a:pPr marL="285750" indent="-285750">
              <a:buFont typeface="Arial" panose="020B0604020202020204" pitchFamily="34" charset="0"/>
              <a:buChar char="•"/>
            </a:pPr>
            <a:r>
              <a:rPr lang="en-IN" dirty="0" smtClean="0"/>
              <a:t>Most of the models wants a human interaction in each stage to add, deploy and run the model.</a:t>
            </a:r>
          </a:p>
          <a:p>
            <a:pPr marL="285750" indent="-285750">
              <a:buFont typeface="Arial" panose="020B0604020202020204" pitchFamily="34" charset="0"/>
              <a:buChar char="•"/>
            </a:pPr>
            <a:r>
              <a:rPr lang="en-IN" dirty="0" smtClean="0"/>
              <a:t>Can’t</a:t>
            </a:r>
            <a:r>
              <a:rPr lang="en-IN" dirty="0" smtClean="0"/>
              <a:t> </a:t>
            </a:r>
            <a:r>
              <a:rPr lang="en-IN" dirty="0" smtClean="0"/>
              <a:t>we run the machine learning models without human interaction in such a way that a model should take input from the user and run on it’s own to give output.</a:t>
            </a:r>
          </a:p>
          <a:p>
            <a:pPr marL="285750" indent="-285750">
              <a:buFont typeface="Arial" panose="020B0604020202020204" pitchFamily="34" charset="0"/>
              <a:buChar char="•"/>
            </a:pPr>
            <a:r>
              <a:rPr lang="en-IN" dirty="0"/>
              <a:t>Yes, we have </a:t>
            </a:r>
            <a:r>
              <a:rPr lang="en-IN" dirty="0" smtClean="0"/>
              <a:t>Automated </a:t>
            </a:r>
            <a:r>
              <a:rPr lang="en-IN" dirty="0"/>
              <a:t>M</a:t>
            </a:r>
            <a:r>
              <a:rPr lang="en-IN" dirty="0" smtClean="0"/>
              <a:t>achine </a:t>
            </a:r>
            <a:r>
              <a:rPr lang="en-IN" dirty="0"/>
              <a:t>L</a:t>
            </a:r>
            <a:r>
              <a:rPr lang="en-IN" dirty="0" smtClean="0"/>
              <a:t>earning </a:t>
            </a:r>
            <a:r>
              <a:rPr lang="en-IN" dirty="0"/>
              <a:t>(AutoML) has emerged as a growing field that seeks to </a:t>
            </a:r>
            <a:r>
              <a:rPr lang="en-IN" dirty="0" smtClean="0"/>
              <a:t>automatically select</a:t>
            </a:r>
            <a:r>
              <a:rPr lang="en-IN" dirty="0"/>
              <a:t>, compose, and parametrize machine learning models, so as to achieve optimal performance on </a:t>
            </a:r>
            <a:r>
              <a:rPr lang="en-IN" dirty="0" smtClean="0"/>
              <a:t>a given </a:t>
            </a:r>
            <a:r>
              <a:rPr lang="en-IN" dirty="0"/>
              <a:t>task and/or dataset.</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a:p>
        </p:txBody>
      </p:sp>
    </p:spTree>
    <p:extLst>
      <p:ext uri="{BB962C8B-B14F-4D97-AF65-F5344CB8AC3E}">
        <p14:creationId xmlns:p14="http://schemas.microsoft.com/office/powerpoint/2010/main" val="1709730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73778"/>
            <a:ext cx="7502486" cy="1343216"/>
          </a:xfrm>
        </p:spPr>
        <p:txBody>
          <a:bodyPr>
            <a:normAutofit/>
          </a:bodyPr>
          <a:lstStyle/>
          <a:p>
            <a:r>
              <a:rPr lang="en-IN" sz="3200" b="1" dirty="0" err="1" smtClean="0"/>
              <a:t>AutoML</a:t>
            </a:r>
            <a:r>
              <a:rPr lang="en-IN" sz="3200" b="1" dirty="0" smtClean="0"/>
              <a:t> </a:t>
            </a:r>
            <a:r>
              <a:rPr lang="en-IN" sz="3200" b="1" dirty="0" smtClean="0"/>
              <a:t>Technique </a:t>
            </a:r>
            <a:r>
              <a:rPr lang="en-IN" sz="3200" b="1" dirty="0"/>
              <a:t>for Research</a:t>
            </a:r>
          </a:p>
        </p:txBody>
      </p:sp>
      <p:pic>
        <p:nvPicPr>
          <p:cNvPr id="4" name="Picture 3"/>
          <p:cNvPicPr>
            <a:picLocks noChangeAspect="1"/>
          </p:cNvPicPr>
          <p:nvPr/>
        </p:nvPicPr>
        <p:blipFill>
          <a:blip r:embed="rId3"/>
          <a:stretch>
            <a:fillRect/>
          </a:stretch>
        </p:blipFill>
        <p:spPr>
          <a:xfrm>
            <a:off x="9034272" y="230188"/>
            <a:ext cx="2444305" cy="632407"/>
          </a:xfrm>
          <a:prstGeom prst="rect">
            <a:avLst/>
          </a:prstGeom>
        </p:spPr>
      </p:pic>
      <p:sp>
        <p:nvSpPr>
          <p:cNvPr id="2" name="Footer Placeholder 1"/>
          <p:cNvSpPr>
            <a:spLocks noGrp="1"/>
          </p:cNvSpPr>
          <p:nvPr>
            <p:ph type="ftr" sz="quarter" idx="11"/>
          </p:nvPr>
        </p:nvSpPr>
        <p:spPr/>
        <p:txBody>
          <a:bodyPr/>
          <a:lstStyle/>
          <a:p>
            <a:r>
              <a:rPr lang="en-IN" smtClean="0"/>
              <a:t>COMP5800-MSc Research Project</a:t>
            </a:r>
            <a:endParaRPr lang="en-IN"/>
          </a:p>
        </p:txBody>
      </p:sp>
      <p:sp>
        <p:nvSpPr>
          <p:cNvPr id="5" name="Slide Number Placeholder 4"/>
          <p:cNvSpPr>
            <a:spLocks noGrp="1"/>
          </p:cNvSpPr>
          <p:nvPr>
            <p:ph type="sldNum" sz="quarter" idx="12"/>
          </p:nvPr>
        </p:nvSpPr>
        <p:spPr/>
        <p:txBody>
          <a:bodyPr/>
          <a:lstStyle/>
          <a:p>
            <a:fld id="{2ADCB4B4-3264-4B68-9C64-53D51F483D79}" type="slidenum">
              <a:rPr lang="en-IN" smtClean="0"/>
              <a:t>3</a:t>
            </a:fld>
            <a:endParaRPr lang="en-IN"/>
          </a:p>
        </p:txBody>
      </p:sp>
      <p:sp>
        <p:nvSpPr>
          <p:cNvPr id="12" name="Subtitle 2"/>
          <p:cNvSpPr txBox="1">
            <a:spLocks/>
          </p:cNvSpPr>
          <p:nvPr/>
        </p:nvSpPr>
        <p:spPr>
          <a:xfrm>
            <a:off x="110168" y="1145755"/>
            <a:ext cx="10629367" cy="52105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smtClean="0"/>
              <a:t>In the first step we will give Filtered images to the pipeline that consists of two models such as disease detecting and severity detecting model.</a:t>
            </a:r>
          </a:p>
          <a:p>
            <a:r>
              <a:rPr lang="en-IN" sz="1800" dirty="0" smtClean="0"/>
              <a:t>Once we provide the input to the disease model it will detect the type of the disease inside the image.</a:t>
            </a:r>
          </a:p>
          <a:p>
            <a:r>
              <a:rPr lang="en-IN" sz="1800" dirty="0" smtClean="0"/>
              <a:t>In the second step, severity model will take input from the first model and with the help of RALO dataset it will find the severity of the disease inside the each image.</a:t>
            </a:r>
          </a:p>
          <a:p>
            <a:r>
              <a:rPr lang="en-IN" sz="1800" dirty="0" smtClean="0"/>
              <a:t>In the last step, it will show the accuracy and severity of the given image. </a:t>
            </a:r>
          </a:p>
          <a:p>
            <a:pPr marL="0" indent="0">
              <a:buNone/>
            </a:pPr>
            <a:r>
              <a:rPr lang="en-IN" sz="1800" b="1" dirty="0" smtClean="0"/>
              <a:t>AutoML Pipeline</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213" y="4086812"/>
            <a:ext cx="9439275" cy="1733550"/>
          </a:xfrm>
          <a:prstGeom prst="rect">
            <a:avLst/>
          </a:prstGeom>
        </p:spPr>
      </p:pic>
    </p:spTree>
    <p:extLst>
      <p:ext uri="{BB962C8B-B14F-4D97-AF65-F5344CB8AC3E}">
        <p14:creationId xmlns:p14="http://schemas.microsoft.com/office/powerpoint/2010/main" val="742004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55117"/>
            <a:ext cx="7502486" cy="1343216"/>
          </a:xfrm>
        </p:spPr>
        <p:txBody>
          <a:bodyPr>
            <a:normAutofit/>
          </a:bodyPr>
          <a:lstStyle/>
          <a:p>
            <a:r>
              <a:rPr lang="en-IN" sz="3200" b="1" dirty="0" smtClean="0"/>
              <a:t>Testing AutoML</a:t>
            </a:r>
            <a:endParaRPr lang="en-IN" sz="3200" b="1" dirty="0"/>
          </a:p>
        </p:txBody>
      </p:sp>
      <p:pic>
        <p:nvPicPr>
          <p:cNvPr id="4" name="Picture 3"/>
          <p:cNvPicPr>
            <a:picLocks noChangeAspect="1"/>
          </p:cNvPicPr>
          <p:nvPr/>
        </p:nvPicPr>
        <p:blipFill>
          <a:blip r:embed="rId3"/>
          <a:stretch>
            <a:fillRect/>
          </a:stretch>
        </p:blipFill>
        <p:spPr>
          <a:xfrm>
            <a:off x="9034272" y="230188"/>
            <a:ext cx="2444305" cy="632407"/>
          </a:xfrm>
          <a:prstGeom prst="rect">
            <a:avLst/>
          </a:prstGeom>
        </p:spPr>
      </p:pic>
      <p:sp>
        <p:nvSpPr>
          <p:cNvPr id="2" name="Footer Placeholder 1"/>
          <p:cNvSpPr>
            <a:spLocks noGrp="1"/>
          </p:cNvSpPr>
          <p:nvPr>
            <p:ph type="ftr" sz="quarter" idx="11"/>
          </p:nvPr>
        </p:nvSpPr>
        <p:spPr/>
        <p:txBody>
          <a:bodyPr/>
          <a:lstStyle/>
          <a:p>
            <a:r>
              <a:rPr lang="en-IN" smtClean="0"/>
              <a:t>COMP5800-MSc Research Project</a:t>
            </a:r>
            <a:endParaRPr lang="en-IN"/>
          </a:p>
        </p:txBody>
      </p:sp>
      <p:sp>
        <p:nvSpPr>
          <p:cNvPr id="5" name="Slide Number Placeholder 4"/>
          <p:cNvSpPr>
            <a:spLocks noGrp="1"/>
          </p:cNvSpPr>
          <p:nvPr>
            <p:ph type="sldNum" sz="quarter" idx="12"/>
          </p:nvPr>
        </p:nvSpPr>
        <p:spPr/>
        <p:txBody>
          <a:bodyPr/>
          <a:lstStyle/>
          <a:p>
            <a:fld id="{2ADCB4B4-3264-4B68-9C64-53D51F483D79}" type="slidenum">
              <a:rPr lang="en-IN" smtClean="0"/>
              <a:t>4</a:t>
            </a:fld>
            <a:endParaRPr lang="en-IN"/>
          </a:p>
        </p:txBody>
      </p:sp>
      <p:sp>
        <p:nvSpPr>
          <p:cNvPr id="12" name="Subtitle 2"/>
          <p:cNvSpPr txBox="1">
            <a:spLocks/>
          </p:cNvSpPr>
          <p:nvPr/>
        </p:nvSpPr>
        <p:spPr>
          <a:xfrm>
            <a:off x="110168" y="1145755"/>
            <a:ext cx="10629367" cy="52105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dirty="0" smtClean="0">
                <a:sym typeface="Wingdings" panose="05000000000000000000" pitchFamily="2" charset="2"/>
              </a:rPr>
              <a:t> Testing filters with different dataset.</a:t>
            </a:r>
          </a:p>
          <a:p>
            <a:pPr>
              <a:buFont typeface="Wingdings" panose="05000000000000000000" pitchFamily="2" charset="2"/>
              <a:buChar char="à"/>
            </a:pPr>
            <a:r>
              <a:rPr lang="en-IN" sz="1800" dirty="0" smtClean="0"/>
              <a:t> Testing </a:t>
            </a:r>
            <a:r>
              <a:rPr lang="en-IN" sz="1800" dirty="0" smtClean="0"/>
              <a:t>of AutoML will be done by using different </a:t>
            </a:r>
            <a:r>
              <a:rPr lang="en-IN" sz="1800" dirty="0" smtClean="0"/>
              <a:t>dataset. Test with single and </a:t>
            </a:r>
            <a:r>
              <a:rPr lang="en-IN" sz="1800" smtClean="0"/>
              <a:t>bulk images.</a:t>
            </a:r>
            <a:endParaRPr lang="en-IN" sz="1800" dirty="0" smtClean="0"/>
          </a:p>
          <a:p>
            <a:pPr>
              <a:buFont typeface="Wingdings" panose="05000000000000000000" pitchFamily="2" charset="2"/>
              <a:buChar char="à"/>
            </a:pPr>
            <a:r>
              <a:rPr lang="en-IN" sz="1800" b="1" dirty="0" smtClean="0">
                <a:sym typeface="Wingdings" panose="05000000000000000000" pitchFamily="2" charset="2"/>
              </a:rPr>
              <a:t> </a:t>
            </a:r>
            <a:r>
              <a:rPr lang="en-IN" sz="1800" dirty="0" smtClean="0">
                <a:sym typeface="Wingdings" panose="05000000000000000000" pitchFamily="2" charset="2"/>
              </a:rPr>
              <a:t> </a:t>
            </a:r>
            <a:r>
              <a:rPr lang="en-IN" sz="1800" dirty="0" smtClean="0">
                <a:sym typeface="Wingdings" panose="05000000000000000000" pitchFamily="2" charset="2"/>
              </a:rPr>
              <a:t>We will provide the testing dataset to the pipeline and see the output.</a:t>
            </a:r>
            <a:endParaRPr lang="en-IN" sz="1800" b="1" dirty="0"/>
          </a:p>
          <a:p>
            <a:pPr marL="0" indent="0">
              <a:buNone/>
            </a:pPr>
            <a:endParaRPr lang="en-IN" sz="1800" b="1" dirty="0" smtClean="0"/>
          </a:p>
          <a:p>
            <a:pPr marL="0" indent="0">
              <a:buNone/>
            </a:pPr>
            <a:endParaRPr lang="en-IN" sz="1800" b="1" dirty="0"/>
          </a:p>
          <a:p>
            <a:pPr marL="0" indent="0">
              <a:buNone/>
            </a:pPr>
            <a:r>
              <a:rPr lang="en-IN" sz="1800" b="1" dirty="0" smtClean="0"/>
              <a:t>AutoML Pipeline</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213" y="3751053"/>
            <a:ext cx="9439275" cy="1733550"/>
          </a:xfrm>
          <a:prstGeom prst="rect">
            <a:avLst/>
          </a:prstGeom>
        </p:spPr>
      </p:pic>
    </p:spTree>
    <p:extLst>
      <p:ext uri="{BB962C8B-B14F-4D97-AF65-F5344CB8AC3E}">
        <p14:creationId xmlns:p14="http://schemas.microsoft.com/office/powerpoint/2010/main" val="2386887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034272" y="230188"/>
            <a:ext cx="2444305" cy="632407"/>
          </a:xfrm>
          <a:prstGeom prst="rect">
            <a:avLst/>
          </a:prstGeom>
        </p:spPr>
      </p:pic>
      <p:sp>
        <p:nvSpPr>
          <p:cNvPr id="2" name="Footer Placeholder 1"/>
          <p:cNvSpPr>
            <a:spLocks noGrp="1"/>
          </p:cNvSpPr>
          <p:nvPr>
            <p:ph type="ftr" sz="quarter" idx="11"/>
          </p:nvPr>
        </p:nvSpPr>
        <p:spPr/>
        <p:txBody>
          <a:bodyPr/>
          <a:lstStyle/>
          <a:p>
            <a:r>
              <a:rPr lang="en-IN" smtClean="0"/>
              <a:t>COMP5800-MSc Research Project</a:t>
            </a:r>
            <a:endParaRPr lang="en-IN"/>
          </a:p>
        </p:txBody>
      </p:sp>
      <p:sp>
        <p:nvSpPr>
          <p:cNvPr id="4" name="Slide Number Placeholder 3"/>
          <p:cNvSpPr>
            <a:spLocks noGrp="1"/>
          </p:cNvSpPr>
          <p:nvPr>
            <p:ph type="sldNum" sz="quarter" idx="12"/>
          </p:nvPr>
        </p:nvSpPr>
        <p:spPr/>
        <p:txBody>
          <a:bodyPr/>
          <a:lstStyle/>
          <a:p>
            <a:fld id="{2ADCB4B4-3264-4B68-9C64-53D51F483D79}" type="slidenum">
              <a:rPr lang="en-IN" smtClean="0"/>
              <a:t>5</a:t>
            </a:fld>
            <a:endParaRPr lang="en-IN"/>
          </a:p>
        </p:txBody>
      </p:sp>
      <p:pic>
        <p:nvPicPr>
          <p:cNvPr id="6" name="Content Placeholder 5"/>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82880" y="862594"/>
            <a:ext cx="11932920" cy="5493755"/>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9418</TotalTime>
  <Words>384</Words>
  <Application>Microsoft Office PowerPoint</Application>
  <PresentationFormat>Widescreen</PresentationFormat>
  <Paragraphs>55</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Phase-VIII The Testing Roadmap  Research on Chest X-rays to deduct various respiratory infections</vt:lpstr>
      <vt:lpstr>AutoML Technique for Research</vt:lpstr>
      <vt:lpstr>AutoML Technique for Research</vt:lpstr>
      <vt:lpstr>Testing AutoML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Communication System in a Vehicular Network</dc:title>
  <dc:creator>rupa</dc:creator>
  <cp:lastModifiedBy>Microsoft account</cp:lastModifiedBy>
  <cp:revision>177</cp:revision>
  <dcterms:created xsi:type="dcterms:W3CDTF">2020-11-28T13:44:00Z</dcterms:created>
  <dcterms:modified xsi:type="dcterms:W3CDTF">2021-11-15T19:46:35Z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1033-11.2.0.10093</vt:lpwstr>
  </property>
</Properties>
</file>