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4" r:id="rId3"/>
    <p:sldId id="275" r:id="rId4"/>
    <p:sldId id="276" r:id="rId5"/>
    <p:sldId id="277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Student ID No.: 1154915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4D5BE-ABEF-454E-A0DB-F147DEE3F0C8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B1F06-AF51-45F1-8B6D-8FE535DA5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49753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Student ID No.: 1154915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9127D-9C1C-4712-9432-CAB30A8567EE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6EE34-A1A0-4B94-9E05-31C95C8B4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4337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6EE34-A1A0-4B94-9E05-31C95C8B498B}" type="slidenum">
              <a:rPr lang="en-IN" smtClean="0"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N" smtClean="0"/>
              <a:t>Student ID No.: 1154915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056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E6EE34-A1A0-4B94-9E05-31C95C8B498B}" type="slidenum">
              <a:rPr lang="en-IN" smtClean="0"/>
              <a:t>3</a:t>
            </a:fld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N" smtClean="0"/>
              <a:t>Student ID No.: 1154915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172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E6EE34-A1A0-4B94-9E05-31C95C8B498B}" type="slidenum">
              <a:rPr lang="en-IN" smtClean="0"/>
              <a:t>4</a:t>
            </a:fld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N" smtClean="0"/>
              <a:t>Student ID No.: 1154915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369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E6EE34-A1A0-4B94-9E05-31C95C8B498B}" type="slidenum">
              <a:rPr lang="en-IN" smtClean="0"/>
              <a:t>5</a:t>
            </a:fld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N" smtClean="0"/>
              <a:t>Student ID No.: 1154915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253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Student ID No.: 1154915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E34-A1A0-4B94-9E05-31C95C8B498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241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D949-359A-4A3C-A655-3443C7C12B21}" type="datetime1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1921-A309-4657-AC53-70AE6403530E}" type="datetime1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7145-E17A-400D-9BAB-29B8787C4669}" type="datetime1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62E6-D4D3-49C0-B756-163B079DEE7D}" type="datetime1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F33B-0681-45AA-B13D-7D81B4814727}" type="datetime1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3E39-F158-4066-82DC-1A96DCB1EE7C}" type="datetime1">
              <a:rPr lang="en-IN" smtClean="0"/>
              <a:t>16-01-2022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C1F6-975B-4A03-B7BE-A15958FF7804}" type="datetime1">
              <a:rPr lang="en-IN" smtClean="0"/>
              <a:t>16-01-2022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AC4B-DB29-405A-9254-4D7E187DD7AC}" type="datetime1">
              <a:rPr lang="en-IN" smtClean="0"/>
              <a:t>16-01-2022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CA5E-308A-435A-B0C0-9A273CD9B1BA}" type="datetime1">
              <a:rPr lang="en-IN" smtClean="0"/>
              <a:t>16-01-2022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B2CE-9C9B-461C-AC78-225382543C23}" type="datetime1">
              <a:rPr lang="en-IN" smtClean="0"/>
              <a:t>16-01-2022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8090-C200-4022-B11E-7E491A3A0DDB}" type="datetime1">
              <a:rPr lang="en-IN" smtClean="0"/>
              <a:t>16-01-2022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25C36-254B-4E39-98F2-3BB5E305A053}" type="datetime1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paultimothymooney/chest-xray-pneumoni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enodo.org/record/4634000#.YX2YGp7MJP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kaggle.com/tawsifurrahman/covid19-radiography-database?select=COVID-19_Radiography_Datase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2763"/>
            <a:ext cx="9144000" cy="1238711"/>
          </a:xfrm>
        </p:spPr>
        <p:txBody>
          <a:bodyPr>
            <a:normAutofit fontScale="90000"/>
          </a:bodyPr>
          <a:lstStyle/>
          <a:p>
            <a:r>
              <a:rPr lang="en-IN" sz="4400" dirty="0" smtClean="0"/>
              <a:t>Phase-XII </a:t>
            </a:r>
            <a:r>
              <a:rPr lang="en-IN" sz="4400" dirty="0"/>
              <a:t>Choose Research Area and </a:t>
            </a:r>
            <a:r>
              <a:rPr lang="en-IN" sz="4400" dirty="0" smtClean="0"/>
              <a:t>Datasets</a:t>
            </a:r>
            <a:br>
              <a:rPr lang="en-IN" sz="4400" dirty="0" smtClean="0"/>
            </a:br>
            <a:r>
              <a:rPr lang="en-IN" sz="1800" dirty="0"/>
              <a:t>Training / Inference in noisy environments and incomplete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2496" y="3629470"/>
            <a:ext cx="9153144" cy="1655762"/>
          </a:xfrm>
        </p:spPr>
        <p:txBody>
          <a:bodyPr/>
          <a:lstStyle/>
          <a:p>
            <a:r>
              <a:rPr lang="en-IN" dirty="0"/>
              <a:t>Guided by: </a:t>
            </a:r>
            <a:r>
              <a:rPr lang="en-IN" dirty="0" err="1"/>
              <a:t>Dr.</a:t>
            </a:r>
            <a:r>
              <a:rPr lang="en-IN" dirty="0"/>
              <a:t> Sabah Mohammed</a:t>
            </a:r>
          </a:p>
          <a:p>
            <a:endParaRPr lang="en-IN" dirty="0"/>
          </a:p>
          <a:p>
            <a:r>
              <a:rPr lang="en-IN" sz="1600" dirty="0"/>
              <a:t> </a:t>
            </a:r>
            <a:r>
              <a:rPr lang="en-IN" sz="1600" dirty="0" smtClean="0"/>
              <a:t> 	  Mohan Prasad Kutala          		</a:t>
            </a:r>
            <a:endParaRPr lang="en-IN" sz="1600" dirty="0"/>
          </a:p>
          <a:p>
            <a:r>
              <a:rPr lang="en-IN" sz="1600" dirty="0"/>
              <a:t> </a:t>
            </a:r>
            <a:r>
              <a:rPr lang="en-IN" sz="1600" dirty="0" smtClean="0"/>
              <a:t>             	mkutala@lakeheadu.ca     		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814" y="332613"/>
            <a:ext cx="4638675" cy="120015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376426"/>
            <a:ext cx="9217152" cy="950024"/>
          </a:xfrm>
        </p:spPr>
        <p:txBody>
          <a:bodyPr>
            <a:normAutofit/>
          </a:bodyPr>
          <a:lstStyle/>
          <a:p>
            <a:r>
              <a:rPr lang="en-US" alt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Research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305" y="1472688"/>
            <a:ext cx="11070272" cy="4419807"/>
          </a:xfrm>
        </p:spPr>
        <p:txBody>
          <a:bodyPr rtlCol="0">
            <a:normAutofit/>
          </a:bodyPr>
          <a:lstStyle/>
          <a:p>
            <a:r>
              <a:rPr lang="en-IN" sz="2400" dirty="0"/>
              <a:t>X-Rays to know the severity of the disease and level of infection inside the </a:t>
            </a:r>
            <a:r>
              <a:rPr lang="en-IN" sz="2400" dirty="0" smtClean="0"/>
              <a:t>body</a:t>
            </a:r>
          </a:p>
          <a:p>
            <a:r>
              <a:rPr lang="en-IN" sz="2400" dirty="0"/>
              <a:t>we can use X-rays to analyse the health of a patient’s lungs</a:t>
            </a:r>
            <a:endParaRPr lang="en-US" sz="2400" dirty="0"/>
          </a:p>
          <a:p>
            <a:r>
              <a:rPr lang="en-IN" sz="2400" dirty="0"/>
              <a:t>public can alert and have a chance to consult or ask doctor for remedy for the damage </a:t>
            </a:r>
            <a:endParaRPr lang="en-IN" sz="2400" dirty="0" smtClean="0"/>
          </a:p>
          <a:p>
            <a:r>
              <a:rPr lang="en-IN" sz="2400" dirty="0"/>
              <a:t>X-ray images as doctors frequently use X-rays and CT scans to diagnose pneumonia, lung inflammation, abscesses, and enlarged lymph </a:t>
            </a:r>
            <a:r>
              <a:rPr lang="en-IN" sz="2400" dirty="0" smtClean="0"/>
              <a:t>nodes</a:t>
            </a:r>
          </a:p>
          <a:p>
            <a:r>
              <a:rPr lang="en-IN" sz="2400" dirty="0"/>
              <a:t>A drawback is that X-ray analysis requires a radiology expert and takes significant time which is precious when people are sick around the </a:t>
            </a:r>
            <a:r>
              <a:rPr lang="en-IN" sz="2400" dirty="0" smtClean="0"/>
              <a:t>world</a:t>
            </a:r>
          </a:p>
          <a:p>
            <a:r>
              <a:rPr lang="en-IN" sz="2400" dirty="0" smtClean="0"/>
              <a:t>So, </a:t>
            </a:r>
            <a:r>
              <a:rPr lang="en-IN" sz="2400" dirty="0"/>
              <a:t>developing an automated analysis system is required to save medical professionals valuable </a:t>
            </a:r>
            <a:r>
              <a:rPr lang="en-IN" sz="2400" dirty="0" smtClean="0"/>
              <a:t>time.</a:t>
            </a:r>
          </a:p>
          <a:p>
            <a:endParaRPr lang="en-US" altLang="en-IN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272" y="230188"/>
            <a:ext cx="2444305" cy="63240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44163" y="474147"/>
            <a:ext cx="7502486" cy="1343216"/>
          </a:xfrm>
        </p:spPr>
        <p:txBody>
          <a:bodyPr>
            <a:normAutofit/>
          </a:bodyPr>
          <a:lstStyle/>
          <a:p>
            <a:r>
              <a:rPr lang="en-IN" sz="3200" b="1" dirty="0"/>
              <a:t>COVID-19 </a:t>
            </a:r>
            <a:r>
              <a:rPr lang="en-IN" sz="3200" b="1" dirty="0" smtClean="0"/>
              <a:t>images</a:t>
            </a:r>
            <a:endParaRPr lang="en-IN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272" y="230188"/>
            <a:ext cx="2444305" cy="63240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3</a:t>
            </a:fld>
            <a:endParaRPr lang="en-IN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10168" y="1145755"/>
            <a:ext cx="10629367" cy="5210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18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79917" y="1614195"/>
            <a:ext cx="1174724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A </a:t>
            </a:r>
            <a:r>
              <a:rPr lang="en-IN" dirty="0"/>
              <a:t>team of researchers from Qatar </a:t>
            </a:r>
            <a:r>
              <a:rPr lang="en-IN" dirty="0" smtClean="0"/>
              <a:t>University, Qatar </a:t>
            </a:r>
            <a:r>
              <a:rPr lang="en-IN" dirty="0"/>
              <a:t>and the University Of Dhaka, Bangladesh along with their collaborators from Pakistan and Malaysia in collaboration with medical doctors have created a database of chest X-ray images for COVID-19 positive cases along with Normal and Viral Pneumonia images. </a:t>
            </a:r>
          </a:p>
          <a:p>
            <a:r>
              <a:rPr lang="en-IN" b="1" dirty="0"/>
              <a:t>COVID-19 data:</a:t>
            </a:r>
            <a:endParaRPr lang="en-IN" dirty="0"/>
          </a:p>
          <a:p>
            <a:r>
              <a:rPr lang="en-IN" dirty="0"/>
              <a:t>COVID data are collected from different publicly accessible dataset, online sources and published papers.</a:t>
            </a:r>
          </a:p>
          <a:p>
            <a:r>
              <a:rPr lang="en-IN" dirty="0"/>
              <a:t>-</a:t>
            </a:r>
            <a:r>
              <a:rPr lang="en-IN" b="1" dirty="0"/>
              <a:t>2473</a:t>
            </a:r>
            <a:r>
              <a:rPr lang="en-IN" dirty="0"/>
              <a:t> CXR images are collected from </a:t>
            </a:r>
            <a:r>
              <a:rPr lang="en-IN" dirty="0" err="1"/>
              <a:t>padchest</a:t>
            </a:r>
            <a:r>
              <a:rPr lang="en-IN" dirty="0"/>
              <a:t> </a:t>
            </a:r>
            <a:r>
              <a:rPr lang="en-IN" dirty="0" smtClean="0"/>
              <a:t>dataset.</a:t>
            </a:r>
            <a:endParaRPr lang="en-IN" dirty="0"/>
          </a:p>
          <a:p>
            <a:r>
              <a:rPr lang="en-IN" dirty="0"/>
              <a:t>-</a:t>
            </a:r>
            <a:r>
              <a:rPr lang="en-IN" b="1" dirty="0"/>
              <a:t>183</a:t>
            </a:r>
            <a:r>
              <a:rPr lang="en-IN" dirty="0"/>
              <a:t> CXR images from a Germany medical </a:t>
            </a:r>
            <a:r>
              <a:rPr lang="en-IN" dirty="0" smtClean="0"/>
              <a:t>school.</a:t>
            </a:r>
            <a:endParaRPr lang="en-IN" dirty="0"/>
          </a:p>
          <a:p>
            <a:r>
              <a:rPr lang="en-IN" dirty="0"/>
              <a:t>-</a:t>
            </a:r>
            <a:r>
              <a:rPr lang="en-IN" b="1" dirty="0"/>
              <a:t>559</a:t>
            </a:r>
            <a:r>
              <a:rPr lang="en-IN" dirty="0"/>
              <a:t> CXR image from SIRM, </a:t>
            </a:r>
            <a:r>
              <a:rPr lang="en-IN" dirty="0" err="1"/>
              <a:t>Github</a:t>
            </a:r>
            <a:r>
              <a:rPr lang="en-IN" dirty="0"/>
              <a:t>, </a:t>
            </a:r>
            <a:r>
              <a:rPr lang="en-IN" dirty="0" err="1" smtClean="0"/>
              <a:t>Kaggle</a:t>
            </a:r>
            <a:endParaRPr lang="en-IN" dirty="0"/>
          </a:p>
          <a:p>
            <a:r>
              <a:rPr lang="en-IN" dirty="0"/>
              <a:t>-</a:t>
            </a:r>
            <a:r>
              <a:rPr lang="en-IN" b="1" dirty="0"/>
              <a:t>400</a:t>
            </a:r>
            <a:r>
              <a:rPr lang="en-IN" dirty="0"/>
              <a:t> CXR images from another </a:t>
            </a:r>
            <a:r>
              <a:rPr lang="en-IN" dirty="0" err="1"/>
              <a:t>Github</a:t>
            </a:r>
            <a:r>
              <a:rPr lang="en-IN" dirty="0"/>
              <a:t> </a:t>
            </a:r>
            <a:r>
              <a:rPr lang="en-IN" dirty="0" smtClean="0"/>
              <a:t>source.</a:t>
            </a:r>
            <a:endParaRPr lang="en-IN" dirty="0"/>
          </a:p>
          <a:p>
            <a:r>
              <a:rPr lang="en-IN" b="1" dirty="0"/>
              <a:t>Normal images: </a:t>
            </a:r>
            <a:endParaRPr lang="en-IN" dirty="0"/>
          </a:p>
          <a:p>
            <a:r>
              <a:rPr lang="en-IN" b="1" dirty="0"/>
              <a:t>10192</a:t>
            </a:r>
            <a:r>
              <a:rPr lang="en-IN" dirty="0"/>
              <a:t> Normal data are collected from </a:t>
            </a:r>
            <a:r>
              <a:rPr lang="en-IN" dirty="0" err="1"/>
              <a:t>from</a:t>
            </a:r>
            <a:r>
              <a:rPr lang="en-IN" dirty="0"/>
              <a:t> three different dataset.</a:t>
            </a:r>
          </a:p>
          <a:p>
            <a:r>
              <a:rPr lang="en-IN" dirty="0"/>
              <a:t>-8851 RSNA [8]</a:t>
            </a:r>
          </a:p>
          <a:p>
            <a:r>
              <a:rPr lang="en-IN" dirty="0"/>
              <a:t>-1341 </a:t>
            </a:r>
            <a:r>
              <a:rPr lang="en-IN" dirty="0" err="1"/>
              <a:t>Kaggle</a:t>
            </a:r>
            <a:r>
              <a:rPr lang="en-IN" dirty="0"/>
              <a:t> [9] </a:t>
            </a:r>
          </a:p>
          <a:p>
            <a:r>
              <a:rPr lang="en-IN" b="1" dirty="0"/>
              <a:t>Viral Pneumonia images: </a:t>
            </a:r>
            <a:endParaRPr lang="en-IN" dirty="0"/>
          </a:p>
          <a:p>
            <a:r>
              <a:rPr lang="en-IN" b="1" dirty="0"/>
              <a:t>1345</a:t>
            </a:r>
            <a:r>
              <a:rPr lang="en-IN" dirty="0"/>
              <a:t> Viral Pneumonia data are collected from the Chest X-Ray Images (pneumonia) </a:t>
            </a:r>
            <a:r>
              <a:rPr lang="en-IN" dirty="0" smtClean="0"/>
              <a:t>database.</a:t>
            </a:r>
          </a:p>
          <a:p>
            <a:endParaRPr lang="en-IN" dirty="0"/>
          </a:p>
          <a:p>
            <a:r>
              <a:rPr lang="en-IN" u="sng" dirty="0">
                <a:hlinkClick r:id="rId4"/>
              </a:rPr>
              <a:t>https://www.kaggle.com/paultimothymooney/chest-xray-pneumonia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5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44163" y="474147"/>
            <a:ext cx="7502486" cy="1343216"/>
          </a:xfrm>
        </p:spPr>
        <p:txBody>
          <a:bodyPr>
            <a:normAutofit/>
          </a:bodyPr>
          <a:lstStyle/>
          <a:p>
            <a:r>
              <a:rPr lang="en-IN" sz="3200" b="1" dirty="0"/>
              <a:t>Pneumonia images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272" y="230188"/>
            <a:ext cx="2444305" cy="63240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4</a:t>
            </a:fld>
            <a:endParaRPr lang="en-IN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10168" y="1145755"/>
            <a:ext cx="10629367" cy="5210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18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79917" y="1614195"/>
            <a:ext cx="1174724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endParaRPr lang="en-IN" dirty="0"/>
          </a:p>
          <a:p>
            <a:r>
              <a:rPr lang="en-IN" dirty="0"/>
              <a:t>A dataset of </a:t>
            </a:r>
            <a:r>
              <a:rPr lang="en-IN" b="1" dirty="0"/>
              <a:t>2373</a:t>
            </a:r>
            <a:r>
              <a:rPr lang="en-IN" dirty="0"/>
              <a:t> Chest X-ray (CXR) images from Stony Brook Medicine. Each CXR has been scored by two radiologists. There are multiple CXRs per patient and temporal information is included. </a:t>
            </a:r>
            <a:endParaRPr lang="en-IN" dirty="0" smtClean="0"/>
          </a:p>
          <a:p>
            <a:endParaRPr lang="en-IN" dirty="0"/>
          </a:p>
          <a:p>
            <a:r>
              <a:rPr lang="en-IN" b="1" i="1" dirty="0"/>
              <a:t>Authors list:</a:t>
            </a:r>
            <a:r>
              <a:rPr lang="en-IN" dirty="0"/>
              <a:t> Joseph Paul Cohen from Stanford University; </a:t>
            </a:r>
            <a:r>
              <a:rPr lang="en-IN" dirty="0" err="1"/>
              <a:t>Beiyi</a:t>
            </a:r>
            <a:r>
              <a:rPr lang="en-IN" dirty="0"/>
              <a:t> Shen; Almas </a:t>
            </a:r>
            <a:r>
              <a:rPr lang="en-IN" dirty="0" err="1"/>
              <a:t>Abbasi</a:t>
            </a:r>
            <a:r>
              <a:rPr lang="en-IN" dirty="0"/>
              <a:t>; </a:t>
            </a:r>
            <a:r>
              <a:rPr lang="en-IN" dirty="0" err="1"/>
              <a:t>Mahsa</a:t>
            </a:r>
            <a:r>
              <a:rPr lang="en-IN" dirty="0"/>
              <a:t> </a:t>
            </a:r>
            <a:r>
              <a:rPr lang="en-IN" dirty="0" err="1"/>
              <a:t>Hoshmand</a:t>
            </a:r>
            <a:r>
              <a:rPr lang="en-IN" dirty="0"/>
              <a:t>-Kochi; Samantha Glass; </a:t>
            </a:r>
            <a:r>
              <a:rPr lang="en-IN" dirty="0" err="1"/>
              <a:t>Haifang</a:t>
            </a:r>
            <a:r>
              <a:rPr lang="en-IN" dirty="0"/>
              <a:t> Li; Matthew P </a:t>
            </a:r>
            <a:r>
              <a:rPr lang="en-IN" dirty="0" err="1"/>
              <a:t>Lungren</a:t>
            </a:r>
            <a:r>
              <a:rPr lang="en-IN" dirty="0"/>
              <a:t>; </a:t>
            </a:r>
            <a:r>
              <a:rPr lang="en-IN" dirty="0" err="1"/>
              <a:t>Akshay</a:t>
            </a:r>
            <a:r>
              <a:rPr lang="en-IN" dirty="0"/>
              <a:t> </a:t>
            </a:r>
            <a:r>
              <a:rPr lang="en-IN" dirty="0" err="1"/>
              <a:t>Chaudhari</a:t>
            </a:r>
            <a:r>
              <a:rPr lang="en-IN" dirty="0"/>
              <a:t>; Tim Q </a:t>
            </a:r>
            <a:r>
              <a:rPr lang="en-IN" dirty="0" smtClean="0"/>
              <a:t>Duong</a:t>
            </a:r>
          </a:p>
          <a:p>
            <a:endParaRPr lang="en-IN" dirty="0"/>
          </a:p>
          <a:p>
            <a:r>
              <a:rPr lang="en-IN" dirty="0" smtClean="0"/>
              <a:t>RALO Dataset:</a:t>
            </a:r>
          </a:p>
          <a:p>
            <a:endParaRPr lang="en-IN" dirty="0"/>
          </a:p>
          <a:p>
            <a:r>
              <a:rPr lang="en-IN" u="sng" dirty="0" smtClean="0">
                <a:hlinkClick r:id="rId4"/>
              </a:rPr>
              <a:t>https</a:t>
            </a:r>
            <a:r>
              <a:rPr lang="en-IN" u="sng" dirty="0">
                <a:hlinkClick r:id="rId4"/>
              </a:rPr>
              <a:t>://zenodo.org/record/4634000#.</a:t>
            </a:r>
            <a:r>
              <a:rPr lang="en-IN" u="sng" dirty="0" smtClean="0">
                <a:hlinkClick r:id="rId4"/>
              </a:rPr>
              <a:t>YX2YGp7MJPY</a:t>
            </a:r>
            <a:endParaRPr lang="en-IN" u="sng" dirty="0" smtClean="0"/>
          </a:p>
          <a:p>
            <a:endParaRPr lang="en-IN" u="sng" dirty="0" smtClean="0"/>
          </a:p>
          <a:p>
            <a:r>
              <a:rPr lang="en-IN" dirty="0"/>
              <a:t>Covid-19 chest x-ray images along with RALO dataset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564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44163" y="474147"/>
            <a:ext cx="7502486" cy="1343216"/>
          </a:xfrm>
        </p:spPr>
        <p:txBody>
          <a:bodyPr>
            <a:normAutofit/>
          </a:bodyPr>
          <a:lstStyle/>
          <a:p>
            <a:r>
              <a:rPr lang="en-IN" sz="3200" b="1" dirty="0"/>
              <a:t>Pneumonia images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272" y="230188"/>
            <a:ext cx="2444305" cy="63240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5</a:t>
            </a:fld>
            <a:endParaRPr lang="en-IN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10168" y="1145755"/>
            <a:ext cx="10629367" cy="5210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18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79917" y="1614195"/>
            <a:ext cx="117472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endParaRPr lang="en-IN" dirty="0"/>
          </a:p>
          <a:p>
            <a:r>
              <a:rPr lang="en-IN" dirty="0"/>
              <a:t>A dataset of 3,875 images </a:t>
            </a:r>
            <a:endParaRPr lang="en-IN" dirty="0" smtClean="0"/>
          </a:p>
          <a:p>
            <a:r>
              <a:rPr lang="en-IN" dirty="0" smtClean="0">
                <a:sym typeface="Wingdings" panose="05000000000000000000" pitchFamily="2" charset="2"/>
              </a:rPr>
              <a:t> F</a:t>
            </a:r>
            <a:r>
              <a:rPr lang="en-IN" dirty="0" smtClean="0"/>
              <a:t>or </a:t>
            </a:r>
            <a:r>
              <a:rPr lang="en-IN" dirty="0"/>
              <a:t>training of pneumonia with 1341 normal chest x-rays</a:t>
            </a:r>
            <a:r>
              <a:rPr lang="en-IN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dirty="0" smtClean="0"/>
              <a:t>Testing </a:t>
            </a:r>
            <a:r>
              <a:rPr lang="en-IN" dirty="0"/>
              <a:t>with 390 images and 234 normal images for it. 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dirty="0" smtClean="0"/>
              <a:t>They </a:t>
            </a:r>
            <a:r>
              <a:rPr lang="en-IN" dirty="0"/>
              <a:t>have used 9 pneumonia images and 8 normal images for validation of </a:t>
            </a:r>
            <a:r>
              <a:rPr lang="en-IN" dirty="0" smtClean="0"/>
              <a:t>model.</a:t>
            </a:r>
            <a:endParaRPr lang="en-IN" dirty="0"/>
          </a:p>
          <a:p>
            <a:endParaRPr lang="en-IN" dirty="0"/>
          </a:p>
          <a:p>
            <a:r>
              <a:rPr lang="en-IN" u="sng" dirty="0">
                <a:hlinkClick r:id="rId4"/>
              </a:rPr>
              <a:t>https://www.kaggle.com/tawsifurrahman/covid19-radiography-database?select=COVID-19_Radiography_Dataset</a:t>
            </a:r>
            <a:endParaRPr lang="en-IN" dirty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Picture 7" descr="E:\LHU\text_books\Project\research_proposal\Phase 8 The Testing RoadMap\AutoML (1)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398" y="4351680"/>
            <a:ext cx="8228410" cy="13848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334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10397" y="365126"/>
            <a:ext cx="10515600" cy="1325563"/>
          </a:xfrm>
        </p:spPr>
        <p:txBody>
          <a:bodyPr/>
          <a:lstStyle/>
          <a:p>
            <a:pPr eaLnBrk="1" hangingPunct="1"/>
            <a:r>
              <a:rPr lang="en-I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76200" y="1690689"/>
            <a:ext cx="12115800" cy="4783264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</a:pPr>
            <a:r>
              <a:rPr lang="en-IN" sz="1600" b="1" dirty="0"/>
              <a:t>https://github.com/KutalaMohanPrasad/Mohan_COMP5800YDG_Research_Project</a:t>
            </a:r>
            <a:endParaRPr lang="en-IN" sz="1600" dirty="0"/>
          </a:p>
          <a:p>
            <a:pPr lvl="1" algn="just">
              <a:lnSpc>
                <a:spcPct val="150000"/>
              </a:lnSpc>
            </a:pPr>
            <a:endParaRPr lang="en-IN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272" y="230188"/>
            <a:ext cx="2444305" cy="63240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6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40" y="2280615"/>
            <a:ext cx="6358207" cy="34129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3647" y="2163033"/>
            <a:ext cx="4629150" cy="38385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272" y="230188"/>
            <a:ext cx="2444305" cy="63240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7</a:t>
            </a:fld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862594"/>
            <a:ext cx="11932920" cy="549375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498</Words>
  <Application>Microsoft Office PowerPoint</Application>
  <PresentationFormat>Widescreen</PresentationFormat>
  <Paragraphs>97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Phase-XII Choose Research Area and Datasets Training / Inference in noisy environments and incomplete data</vt:lpstr>
      <vt:lpstr>  Research Area</vt:lpstr>
      <vt:lpstr>COVID-19 images</vt:lpstr>
      <vt:lpstr>Pneumonia images</vt:lpstr>
      <vt:lpstr>Pneumonia images</vt:lpstr>
      <vt:lpstr>GitHub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Communication System in a Vehicular Network</dc:title>
  <dc:creator>rupa</dc:creator>
  <cp:lastModifiedBy>Microsoft account</cp:lastModifiedBy>
  <cp:revision>81</cp:revision>
  <dcterms:created xsi:type="dcterms:W3CDTF">2020-11-28T13:44:00Z</dcterms:created>
  <dcterms:modified xsi:type="dcterms:W3CDTF">2022-01-17T01:33:06Z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1033-11.2.0.10093</vt:lpwstr>
  </property>
</Properties>
</file>