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3" r:id="rId6"/>
    <p:sldId id="264" r:id="rId7"/>
    <p:sldId id="265" r:id="rId8"/>
    <p:sldId id="266" r:id="rId9"/>
    <p:sldId id="267" r:id="rId10"/>
    <p:sldId id="260" r:id="rId11"/>
    <p:sldId id="261" r:id="rId12"/>
    <p:sldId id="262" r:id="rId13"/>
  </p:sldIdLst>
  <p:sldSz cx="16200438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27AB2"/>
    <a:srgbClr val="FFF8E1"/>
    <a:srgbClr val="FF9896"/>
    <a:srgbClr val="FBE5D6"/>
    <a:srgbClr val="BDD7EE"/>
    <a:srgbClr val="F5F5F5"/>
    <a:srgbClr val="DBDB8D"/>
    <a:srgbClr val="E6E6E6"/>
    <a:srgbClr val="F0914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3615" autoAdjust="0"/>
  </p:normalViewPr>
  <p:slideViewPr>
    <p:cSldViewPr snapToGrid="0">
      <p:cViewPr>
        <p:scale>
          <a:sx n="75" d="100"/>
          <a:sy n="75" d="100"/>
        </p:scale>
        <p:origin x="-15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03-12T06:28:50.412"/>
    </inkml:context>
    <inkml:brush xml:id="br0">
      <inkml:brushProperty name="width" value="0.05292" units="cm"/>
      <inkml:brushProperty name="height" value="0.05292" units="cm"/>
      <inkml:brushProperty name="ignorePressure" value="1"/>
    </inkml:brush>
  </inkml:definitions>
  <inkml:trace contextRef="#ctx0" brushRef="#br0">4337 203043,'0'0,"-9"0,6 4,2-4,-3 0,3 1,-1-1,-3 1,2 2,0 0,-2-1,2 1,3-3,-5 3,3-1,1 1,-3-3,0 2,2-2,1 2,-7 0,8-2,-5 3,1-3,4 3,-3-2,-3 3,4-4,0 3,1-3,-4 0,4 3,-4-3,3 1,-1-1,1 0,-4 5,4-3,0-2,-2 5,2 0,2-4,-3 7,-4-8,6 7,-5-7,4 1,0 3,2-3,-5 4,3-4,-2 0,0-1,3 4,0-1,-2-2,0 0,1 3,1-4,-6 5,4-3,1-2,1 3,-2 2,1-5,-1 3,1-3,-1 4,-3 0,6-1,-2 1,-3-3,4 2,-2 2,1-3,-3-2,3 5,0-4,-4 2,5-1,1-1,-5 5,3-3,2-3,-5 5,1-5,2 6,0-6,-1 6,0-1,2-3,0 2,-4-3,4 8,-1-8,-1 5,0-3,0 3,-1-4,3 3,-3-1,-1-2,5 5,-3-7,1 2,-1 5,0-6,3 3,0 0,-5-1,4 1,1 0,-5-1,5 0,-2-1,-1 3,2-2,-6 0,4 1,-2-1,3 0,1 2,-3-1,0-3,1 3,3-1,-4 0,0-2,2 3,2-1,-5 0,5-2,-4 4,4-5,-6 2,4 3,0 0,1-4,-5 1,5-2,-3 3,-1 1,5-4,-2 4,-4-4,4 3,-4 1,4 2,-1-5,-4 2,7 3,-1-6,1 2,-6 1,6-3,-2 3,-5 0,6 2,-3-3,3 1,-4 0,3 0,2 2,-3-2,3 1,-2-3,-1 4,3-2,-1-1,1 3,-5-1,5-1,0 3,0-3,0 2,0 0,0-5,0 7,0-2,0 0,0-4,0 5,-5-3,5 4,0-7,0 5,0-1,0-2,0 4,0-2,0-2,0 2,0 0,0-1,0 0,0 2,0-4,0 3,0-1,0 1,0 0,0-1,0-3,0 8,5-8,-5 5,0-3,0-1,0-1,0 10,0-9,0 8,5-9,-5 5,0-2,0 5,0-7,1 3,-1 2,0-5,0 1,0 3,0-1,3-3,-3 5,0-2,2 0,-2-1,0 1,0 1,3-4,-3 9,0-5,0 0,2 1,-2-4,0 4,1-4,-1 4,0-4,0 0,4 1,-4 0,0-1,0 3,1-2,-1 3,0-4,4 3,-4-3,1 3,4-2,-5-2,2 1,-2 6,2-7,-2 4,6-3,-5-2,-1 3,0 4,5-6,-3 4,1 0,-1-5,4 6,-6-1,8 1,-6-4,-2 6,3-7,-1 2,2 0,-4-1,1 1,0 0,-1-3,5 5,-5-2,1 1,1 0,0-2,2 4,-2-6,0 3,-2 4,2-7,-2 1,0 3,5 2,-5-1,2-4,-2 3,3-3,-3 3,1-3,3 1,-4 1,1 3,1-2,6-3,-7 3,-1-1,2 0,3-1,-5 2,3-3,-3 5,5 2,-3-5,-2 1,1 1,-1-4,3 6,-1-5,-2-1,5 5,-5-2,0-3,0 4,0 0,1 0,4-4,-5 6,3-2,0-4,-1 4,-2-2,3-1,-3 1,4 3,-3-6,3 7,-3-5,1 3,0-2,1-3,0 3,0 2,-1-2,4-2,-4 4,1-3,2 3,-3-2,2 0,1-1,-3 0,3 2,-4-3,5 0,-4-1,0 3,3 0,0 2,-4-2,4-3,-5 3,2-1,2 0,-2-2,1 5,2-5,-3 2,1 1,-2-3,1 3,1-3,4 2,-1 0,-3 1,-1 2,6-4,-6 5,5-5,-5-1,4 0,-5 5,4-5,-3 1,1 3,-1-4,4 1,-4-1,1 3,2-3,-2 3,-1-1,2-2,-2 2,3-2,-4 0,3 0,-3 1,4-1,-2 0,4 0,-5 0,-2 0,4 4,0-4,-3 0,5 0,-2 0,-3 0,6 0,-4 1,2-1,-5 0,6 5,-5-4,5 1,-5-2,4 4,-2-4,0 0,-1 0,5 0,-7 0,6-4,-4 4,0 0,4 0,-4 0,2 0,1 0,-5 0,5 0,-2 0,-3 0,4 0,1 0,-4-2,3 2,1 0,-4 2,5-2,-2 4,-3-4,3 0,1 0,1 0,-6 0,2 3,2-3,3 0,-4 0,2 1,-2-1,2 1,-2-1,-1 4,4-4,-6 0,5 2,0-2,-1 0,2-2,-5 2,3 0,2-4,-5 4,3 0,-3 0,3 0,-1-1,1 1,-2 0,0 0,1 0,1 0,0 0,1 0,-3 0,-2 0,6 0,-3-1,-3 1,7 0,-6 0,2-3,1 3,-1-4,-1 4,2 0,0 0,-1 0,2 0,-2 0,-2 0,4 0,-3 0,3 0,-3-2,1 2,0 0,-2 0,5-1,-5 1,3 0,-3-5,4 5,-4-1,8 1,-9-4,6 4,-4-1,6 1,-6 1,2-1,1 0,-5 0,7 0,-6 0,7 0,-6 0,1-1,3 1,-5 0,0 0,4 0,0-2,-4 2,-1 0,6-2,-3-1,2 3,-4-3,1 2,1 1,-2 0,4 0,-5-4,2 4,6 0,-7 0,3 0,-1-1,2 1,-2 0,-1 0,-1-5,4 5,-2 0,2-1,2-5,-6 6,3-1,-1 1,0 0,-3-5,5 5,-4-3,3 3,-3-2,6 2,-7 0,8-5,-7 5,3-3,1 1,-5 2,2-5,4 5,-5 0,1-2,1 2,1-2,-3-1,2 3,1-3,-1 3,-1-3,3 1,1-1,-3 0,-1 3,2 0,-2-1,1 1,2-1,-3-3,4 2,-3 0,2-1,-3 3,4-3,-3 0,-1 1,5 0,-5 2,4 0,-3-5,2 4,0-2,-1 0,0 1,2-1,-3 0,1 3,1-5,-4 5,2-2,2 2,-3-5,-1 3,4 2,-4-4,3 2,-3-1,5 3,-6-2,3-1,2-2,-4 4,3-1,-3-1,-1 1,4-4,-1 1,2 0,-5 5,3-6,-1 2,1-2,-1 5,2-1,-2-5,-1 6,3 1,-3-5,-1 3,4-1,0-5,-2 8,1-8,-3 7,0-3,2 2,-2-3,5 4,-5-4,0 3,1-4,-1 4,0-3,0 0,1 4,-1-4,0 0,6 3,-6-6,0 7,3-1,-3-3,0 2,0-2,0 2,5-1,-5 0,0 1,0-2,0 2,0 0,1 1,-1-4,2 5,-2-5,0 2,0-2,0 1,0 4,0-4,0 3,2-4,-2 4,0 1,0-6,0 4,0 3,0-2,0-3,0 5,0-7,0 3,1 3,-1-4,0 2,0 1,0-3,0 5,0-2,-1-4,1 3,0-2,0 3,0-1,-2 2,2-1,0 0,-2 0,2-4,-1 4,1-4,0 4,-5 2,5-5,0 4,0-2,0-4,0 7,-3-3,3-4,-6 6,6-4,0 3,0-1,0 1,-1-2,1 0,-1-2,-4-1,5 4,-2 1,2-4,-3 5,3-3,0 3,-2-7,2 5,0-1,0 3,-4-4,4 1,-1 3,1-1,-3-6,3 8,-1-1,1-1,-4-3,4 5,-1-8,1 5,-2-1,2 0,-4 2,4 1,0-3,-2 3,2-4,-3 2,3 0,0 1,0 0,-2-4,2 5,0-3,-3-1,3 3,0-2,0 0,0 3,0 1,0-4,0 1,0 0,0-2,0 4,0 0,0-2,0 1,0-3,0 4,0-5,0 2,0 3,0-4,0 2,0-3,0 3,0-1,0-1,0 0,-5 3,5-1,0 0,0 1,0-1,-2-2,2 2,0 0,-1 0,1 1,0-3,0 5,-4-6,4 3,0 1,-1-1,1 0,0 0,0 2,-4-4,4 0,0 4,0-1,0-3,0 2,0 0,-1 0,1-2,0 0,-5 3,5-4,0 3,-3 0,3-2,0 2,0 0,0-1,0 3,0-8,0 6,0-2,0 3,-6 1,6-1,-1-1,1-2,0-3,-4 6,4 0,-1-2,1 1,0-1,-5 0,5 3,0 0,0-5,-1 4,1-5,-2 5,-3 2,5-9,0 9,0-2,-3-2,2 2,-3 0,3-4,-3 5,3-4,-1 0,-3 4,4 0,-3-2,0-2,-1 3,3 1,-1-4,1 5,1-6,-5 6,4 0,0-5,-3 2,3 1,-2-2,-1 3,3-1,-3-1,2-3,3 6,-3-2,0-3,1 5,-3-3,2 3,0-1,-2 1,-1-4,3 1,-2 3,3-3,-1 2,-1 1,1-4,-2 2,2 1,1 1,1-2,-5-1,4 3,-3-3,1 3,3-2,-2 2,-2 0,5-3,-7 3,7-2,-1-2,-3 3,-2-3,3 0,0 2,0-4,2 2,0 3,-4-5,3 5,-3-5,5 4,-3 1,1-1,-1-1,2-2,-1 3,-3-3,2 4,0 1,-1 0,3-3,-2 0,-2-2,3 2,2 0,-5 3,4-4,-4 2,4 2,-4-3,-4 1,9 2,-1 0,-3-3,3 3,-4 0,4-3,0 3,-3 0,-1 0,5 0,-6-2,2 2,1 0,-2-3,2 3,-3 0,5 0,0-3,-4 3,2 0,1 0,1 0,-4 0,2 0,-3 0,3 0,0 0,2 0,-4 0,3 0,-2 0,0-1,-1 1,2 0,1 0,0 0,-1 0,0 0,0 0,-2 0,2 0,3 0,-4 0,-2 0,6 0,-3 0,-1 0,0-1,0 1,1 0,3 0,-3 0,-3 0,6 0,-7 0,7 0,-4 0,0-4,1 4,1 0,0 0,-2-2,1 4,-1-2,3 0,-4 0,2 0,0-2,-1 2,3 0,-3-3,2 3,-2 0,4 0,-5 0,0 0,2 0,0 0,1 0,-1-2,1 2,-1 0,0 0,0 0,1 0,-1 0,1 0,-3 0,5 0,-6 0,6 0,-5 0,4 0,-2 0,1 0,-3 0,1 0,4 0,-6 0,5 0,0 0,-3 0,2 0,-1 0,1-3,-1 3,-1 0,1 0,-2 0,5 0,0 3,-5-3,1 2,2-2,-4 0,4 3,-1-1,-2-2,2 0,-1 4,-1-4,2 0,2 1,-3-1,3 0,-1 1,-2-2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dev"/>
          <inkml:channel name="Y" type="integer" min="-2.14748E9" max="2.14748E9" units="dev"/>
        </inkml:traceFormat>
        <inkml:channelProperties>
          <inkml:channelProperty channel="X" name="resolution" value="1000" units="1/dev"/>
          <inkml:channelProperty channel="Y" name="resolution" value="1000" units="1/dev"/>
        </inkml:channelProperties>
      </inkml:inkSource>
      <inkml:timestamp xml:id="ts0" timeString="2025-03-12T06:28:50.412"/>
    </inkml:context>
    <inkml:brush xml:id="br0">
      <inkml:brushProperty name="width" value="0.05292" units="cm"/>
      <inkml:brushProperty name="height" value="0.05292" units="cm"/>
      <inkml:brushProperty name="ignorePressure" value="1"/>
    </inkml:brush>
  </inkml:definitions>
  <inkml:trace contextRef="#ctx0" brushRef="#br0">4337 203043,'0'0,"-9"0,6 4,2-4,-3 0,3 1,-1-1,-3 1,2 2,0 0,-2-1,2 1,3-3,-5 3,3-1,1 1,-3-3,0 2,2-2,1 2,-7 0,8-2,-5 3,1-3,4 3,-3-2,-3 3,4-4,0 3,1-3,-4 0,4 3,-4-3,3 1,-1-1,1 0,-4 5,4-3,0-2,-2 5,2 0,2-4,-3 7,-4-8,6 7,-5-7,4 1,0 3,2-3,-5 4,3-4,-2 0,0-1,3 4,0-1,-2-2,0 0,1 3,1-4,-6 5,4-3,1-2,1 3,-2 2,1-5,-1 3,1-3,-1 4,-3 0,6-1,-2 1,-3-3,4 2,-2 2,1-3,-3-2,3 5,0-4,-4 2,5-1,1-1,-5 5,3-3,2-3,-5 5,1-5,2 6,0-6,-1 6,0-1,2-3,0 2,-4-3,4 8,-1-8,-1 5,0-3,0 3,-1-4,3 3,-3-1,-1-2,5 5,-3-7,1 2,-1 5,0-6,3 3,0 0,-5-1,4 1,1 0,-5-1,5 0,-2-1,-1 3,2-2,-6 0,4 1,-2-1,3 0,1 2,-3-1,0-3,1 3,3-1,-4 0,0-2,2 3,2-1,-5 0,5-2,-4 4,4-5,-6 2,4 3,0 0,1-4,-5 1,5-2,-3 3,-1 1,5-4,-2 4,-4-4,4 3,-4 1,4 2,-1-5,-4 2,7 3,-1-6,1 2,-6 1,6-3,-2 3,-5 0,6 2,-3-3,3 1,-4 0,3 0,2 2,-3-2,3 1,-2-3,-1 4,3-2,-1-1,1 3,-5-1,5-1,0 3,0-3,0 2,0 0,0-5,0 7,0-2,0 0,0-4,0 5,-5-3,5 4,0-7,0 5,0-1,0-2,0 4,0-2,0-2,0 2,0 0,0-1,0 0,0 2,0-4,0 3,0-1,0 1,0 0,0-1,0-3,0 8,5-8,-5 5,0-3,0-1,0-1,0 10,0-9,0 8,5-9,-5 5,0-2,0 5,0-7,1 3,-1 2,0-5,0 1,0 3,0-1,3-3,-3 5,0-2,2 0,-2-1,0 1,0 1,3-4,-3 9,0-5,0 0,2 1,-2-4,0 4,1-4,-1 4,0-4,0 0,4 1,-4 0,0-1,0 3,1-2,-1 3,0-4,4 3,-4-3,1 3,4-2,-5-2,2 1,-2 6,2-7,-2 4,6-3,-5-2,-1 3,0 4,5-6,-3 4,1 0,-1-5,4 6,-6-1,8 1,-6-4,-2 6,3-7,-1 2,2 0,-4-1,1 1,0 0,-1-3,5 5,-5-2,1 1,1 0,0-2,2 4,-2-6,0 3,-2 4,2-7,-2 1,0 3,5 2,-5-1,2-4,-2 3,3-3,-3 3,1-3,3 1,-4 1,1 3,1-2,6-3,-7 3,-1-1,2 0,3-1,-5 2,3-3,-3 5,5 2,-3-5,-2 1,1 1,-1-4,3 6,-1-5,-2-1,5 5,-5-2,0-3,0 4,0 0,1 0,4-4,-5 6,3-2,0-4,-1 4,-2-2,3-1,-3 1,4 3,-3-6,3 7,-3-5,1 3,0-2,1-3,0 3,0 2,-1-2,4-2,-4 4,1-3,2 3,-3-2,2 0,1-1,-3 0,3 2,-4-3,5 0,-4-1,0 3,3 0,0 2,-4-2,4-3,-5 3,2-1,2 0,-2-2,1 5,2-5,-3 2,1 1,-2-3,1 3,1-3,4 2,-1 0,-3 1,-1 2,6-4,-6 5,5-5,-5-1,4 0,-5 5,4-5,-3 1,1 3,-1-4,4 1,-4-1,1 3,2-3,-2 3,-1-1,2-2,-2 2,3-2,-4 0,3 0,-3 1,4-1,-2 0,4 0,-5 0,-2 0,4 4,0-4,-3 0,5 0,-2 0,-3 0,6 0,-4 1,2-1,-5 0,6 5,-5-4,5 1,-5-2,4 4,-2-4,0 0,-1 0,5 0,-7 0,6-4,-4 4,0 0,4 0,-4 0,2 0,1 0,-5 0,5 0,-2 0,-3 0,4 0,1 0,-4-2,3 2,1 0,-4 2,5-2,-2 4,-3-4,3 0,1 0,1 0,-6 0,2 3,2-3,3 0,-4 0,2 1,-2-1,2 1,-2-1,-1 4,4-4,-6 0,5 2,0-2,-1 0,2-2,-5 2,3 0,2-4,-5 4,3 0,-3 0,3 0,-1-1,1 1,-2 0,0 0,1 0,1 0,0 0,1 0,-3 0,-2 0,6 0,-3-1,-3 1,7 0,-6 0,2-3,1 3,-1-4,-1 4,2 0,0 0,-1 0,2 0,-2 0,-2 0,4 0,-3 0,3 0,-3-2,1 2,0 0,-2 0,5-1,-5 1,3 0,-3-5,4 5,-4-1,8 1,-9-4,6 4,-4-1,6 1,-6 1,2-1,1 0,-5 0,7 0,-6 0,7 0,-6 0,1-1,3 1,-5 0,0 0,4 0,0-2,-4 2,-1 0,6-2,-3-1,2 3,-4-3,1 2,1 1,-2 0,4 0,-5-4,2 4,6 0,-7 0,3 0,-1-1,2 1,-2 0,-1 0,-1-5,4 5,-2 0,2-1,2-5,-6 6,3-1,-1 1,0 0,-3-5,5 5,-4-3,3 3,-3-2,6 2,-7 0,8-5,-7 5,3-3,1 1,-5 2,2-5,4 5,-5 0,1-2,1 2,1-2,-3-1,2 3,1-3,-1 3,-1-3,3 1,1-1,-3 0,-1 3,2 0,-2-1,1 1,2-1,-3-3,4 2,-3 0,2-1,-3 3,4-3,-3 0,-1 1,5 0,-5 2,4 0,-3-5,2 4,0-2,-1 0,0 1,2-1,-3 0,1 3,1-5,-4 5,2-2,2 2,-3-5,-1 3,4 2,-4-4,3 2,-3-1,5 3,-6-2,3-1,2-2,-4 4,3-1,-3-1,-1 1,4-4,-1 1,2 0,-5 5,3-6,-1 2,1-2,-1 5,2-1,-2-5,-1 6,3 1,-3-5,-1 3,4-1,0-5,-2 8,1-8,-3 7,0-3,2 2,-2-3,5 4,-5-4,0 3,1-4,-1 4,0-3,0 0,1 4,-1-4,0 0,6 3,-6-6,0 7,3-1,-3-3,0 2,0-2,0 2,5-1,-5 0,0 1,0-2,0 2,0 0,1 1,-1-4,2 5,-2-5,0 2,0-2,0 1,0 4,0-4,0 3,2-4,-2 4,0 1,0-6,0 4,0 3,0-2,0-3,0 5,0-7,0 3,1 3,-1-4,0 2,0 1,0-3,0 5,0-2,-1-4,1 3,0-2,0 3,0-1,-2 2,2-1,0 0,-2 0,2-4,-1 4,1-4,0 4,-5 2,5-5,0 4,0-2,0-4,0 7,-3-3,3-4,-6 6,6-4,0 3,0-1,0 1,-1-2,1 0,-1-2,-4-1,5 4,-2 1,2-4,-3 5,3-3,0 3,-2-7,2 5,0-1,0 3,-4-4,4 1,-1 3,1-1,-3-6,3 8,-1-1,1-1,-4-3,4 5,-1-8,1 5,-2-1,2 0,-4 2,4 1,0-3,-2 3,2-4,-3 2,3 0,0 1,0 0,-2-4,2 5,0-3,-3-1,3 3,0-2,0 0,0 3,0 1,0-4,0 1,0 0,0-2,0 4,0 0,0-2,0 1,0-3,0 4,0-5,0 2,0 3,0-4,0 2,0-3,0 3,0-1,0-1,0 0,-5 3,5-1,0 0,0 1,0-1,-2-2,2 2,0 0,-1 0,1 1,0-3,0 5,-4-6,4 3,0 1,-1-1,1 0,0 0,0 2,-4-4,4 0,0 4,0-1,0-3,0 2,0 0,-1 0,1-2,0 0,-5 3,5-4,0 3,-3 0,3-2,0 2,0 0,0-1,0 3,0-8,0 6,0-2,0 3,-6 1,6-1,-1-1,1-2,0-3,-4 6,4 0,-1-2,1 1,0-1,-5 0,5 3,0 0,0-5,-1 4,1-5,-2 5,-3 2,5-9,0 9,0-2,-3-2,2 2,-3 0,3-4,-3 5,3-4,-1 0,-3 4,4 0,-3-2,0-2,-1 3,3 1,-1-4,1 5,1-6,-5 6,4 0,0-5,-3 2,3 1,-2-2,-1 3,3-1,-3-1,2-3,3 6,-3-2,0-3,1 5,-3-3,2 3,0-1,-2 1,-1-4,3 1,-2 3,3-3,-1 2,-1 1,1-4,-2 2,2 1,1 1,1-2,-5-1,4 3,-3-3,1 3,3-2,-2 2,-2 0,5-3,-7 3,7-2,-1-2,-3 3,-2-3,3 0,0 2,0-4,2 2,0 3,-4-5,3 5,-3-5,5 4,-3 1,1-1,-1-1,2-2,-1 3,-3-3,2 4,0 1,-1 0,3-3,-2 0,-2-2,3 2,2 0,-5 3,4-4,-4 2,4 2,-4-3,-4 1,9 2,-1 0,-3-3,3 3,-4 0,4-3,0 3,-3 0,-1 0,5 0,-6-2,2 2,1 0,-2-3,2 3,-3 0,5 0,0-3,-4 3,2 0,1 0,1 0,-4 0,2 0,-3 0,3 0,0 0,2 0,-4 0,3 0,-2 0,0-1,-1 1,2 0,1 0,0 0,-1 0,0 0,0 0,-2 0,2 0,3 0,-4 0,-2 0,6 0,-3 0,-1 0,0-1,0 1,1 0,3 0,-3 0,-3 0,6 0,-7 0,7 0,-4 0,0-4,1 4,1 0,0 0,-2-2,1 4,-1-2,3 0,-4 0,2 0,0-2,-1 2,3 0,-3-3,2 3,-2 0,4 0,-5 0,0 0,2 0,0 0,1 0,-1-2,1 2,-1 0,0 0,0 0,1 0,-1 0,1 0,-3 0,5 0,-6 0,6 0,-5 0,4 0,-2 0,1 0,-3 0,1 0,4 0,-6 0,5 0,0 0,-3 0,2 0,-1 0,1-3,-1 3,-1 0,1 0,-2 0,5 0,0 3,-5-3,1 2,2-2,-4 0,4 3,-1-1,-2-2,2 0,-1 4,-1-4,2 0,2 1,-3-1,3 0,-1 1,-2-2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25055" y="1122363"/>
            <a:ext cx="12150329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3602038"/>
            <a:ext cx="12150329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1149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65702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39" y="365125"/>
            <a:ext cx="3493219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0" y="365125"/>
            <a:ext cx="10277153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8585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962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2" y="1709739"/>
            <a:ext cx="1397287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2" y="4589464"/>
            <a:ext cx="1397287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208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1825625"/>
            <a:ext cx="6885186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34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365126"/>
            <a:ext cx="13972878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1" y="1681163"/>
            <a:ext cx="685354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1" y="2505075"/>
            <a:ext cx="6853544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2" y="1681163"/>
            <a:ext cx="688729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2" y="2505075"/>
            <a:ext cx="6887296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9946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8639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0951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987426"/>
            <a:ext cx="820147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66559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1" y="457200"/>
            <a:ext cx="5225062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987426"/>
            <a:ext cx="8201472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1" y="2057400"/>
            <a:ext cx="5225062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08859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365126"/>
            <a:ext cx="1397287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1825625"/>
            <a:ext cx="1397287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08963-61DC-41AC-86E5-CD7ED7635A03}" type="datetimeFigureOut">
              <a:rPr lang="zh-CN" altLang="en-US" smtClean="0"/>
              <a:t>2025/4/22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6356351"/>
            <a:ext cx="546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6356351"/>
            <a:ext cx="36450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649290-C4AA-4107-8C18-774CEFEF244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9707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emf"/><Relationship Id="rId5" Type="http://schemas.openxmlformats.org/officeDocument/2006/relationships/customXml" Target="../ink/ink1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jpg"/><Relationship Id="rId3" Type="http://schemas.openxmlformats.org/officeDocument/2006/relationships/image" Target="../media/image5.png"/><Relationship Id="rId21" Type="http://schemas.openxmlformats.org/officeDocument/2006/relationships/image" Target="../media/image23.jp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png"/><Relationship Id="rId20" Type="http://schemas.openxmlformats.org/officeDocument/2006/relationships/image" Target="../media/image22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19" Type="http://schemas.openxmlformats.org/officeDocument/2006/relationships/image" Target="../media/image21.jp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emf"/><Relationship Id="rId5" Type="http://schemas.openxmlformats.org/officeDocument/2006/relationships/customXml" Target="../ink/ink2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www.example.com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>
            <a:extLst>
              <a:ext uri="{FF2B5EF4-FFF2-40B4-BE49-F238E27FC236}">
                <a16:creationId xmlns:a16="http://schemas.microsoft.com/office/drawing/2014/main" id="{6AA85E4D-04E5-FDCD-CD9D-E0323DE77AE6}"/>
              </a:ext>
            </a:extLst>
          </p:cNvPr>
          <p:cNvGrpSpPr/>
          <p:nvPr/>
        </p:nvGrpSpPr>
        <p:grpSpPr>
          <a:xfrm>
            <a:off x="-694124" y="144445"/>
            <a:ext cx="16844929" cy="4687199"/>
            <a:chOff x="-694124" y="144445"/>
            <a:chExt cx="16844929" cy="4687199"/>
          </a:xfrm>
        </p:grpSpPr>
        <p:grpSp>
          <p:nvGrpSpPr>
            <p:cNvPr id="215" name="组合 214">
              <a:extLst>
                <a:ext uri="{FF2B5EF4-FFF2-40B4-BE49-F238E27FC236}">
                  <a16:creationId xmlns:a16="http://schemas.microsoft.com/office/drawing/2014/main" id="{E1F8C686-2A8A-4B1E-BE07-C5F204BBD836}"/>
                </a:ext>
              </a:extLst>
            </p:cNvPr>
            <p:cNvGrpSpPr/>
            <p:nvPr/>
          </p:nvGrpSpPr>
          <p:grpSpPr>
            <a:xfrm>
              <a:off x="-694124" y="974768"/>
              <a:ext cx="13540765" cy="3026551"/>
              <a:chOff x="0" y="1038975"/>
              <a:chExt cx="13540765" cy="3026551"/>
            </a:xfrm>
          </p:grpSpPr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33F62170-682F-B1D4-0EBD-DB921696179D}"/>
                  </a:ext>
                </a:extLst>
              </p:cNvPr>
              <p:cNvSpPr txBox="1"/>
              <p:nvPr/>
            </p:nvSpPr>
            <p:spPr>
              <a:xfrm>
                <a:off x="0" y="3136325"/>
                <a:ext cx="122123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224×224 ×3</a:t>
                </a:r>
                <a:endParaRPr lang="zh-CN" altLang="en-US" sz="16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矩形: 圆角 68">
                <a:extLst>
                  <a:ext uri="{FF2B5EF4-FFF2-40B4-BE49-F238E27FC236}">
                    <a16:creationId xmlns:a16="http://schemas.microsoft.com/office/drawing/2014/main" id="{5A756AE2-9B9B-74B5-E11E-5A9DF0C047C4}"/>
                  </a:ext>
                </a:extLst>
              </p:cNvPr>
              <p:cNvSpPr/>
              <p:nvPr/>
            </p:nvSpPr>
            <p:spPr>
              <a:xfrm rot="16200000">
                <a:off x="471083" y="2451893"/>
                <a:ext cx="1938776" cy="480088"/>
              </a:xfrm>
              <a:prstGeom prst="roundRect">
                <a:avLst>
                  <a:gd name="adj" fmla="val 18256"/>
                </a:avLst>
              </a:prstGeom>
              <a:solidFill>
                <a:schemeClr val="accent5">
                  <a:lumMod val="40000"/>
                  <a:lumOff val="60000"/>
                  <a:alpha val="29804"/>
                </a:scheme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Partition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11" name="直接箭头连接符 10">
                <a:extLst>
                  <a:ext uri="{FF2B5EF4-FFF2-40B4-BE49-F238E27FC236}">
                    <a16:creationId xmlns:a16="http://schemas.microsoft.com/office/drawing/2014/main" id="{1BFDD227-F443-A8EF-AFDB-BABB01AE2CC0}"/>
                  </a:ext>
                </a:extLst>
              </p:cNvPr>
              <p:cNvCxnSpPr>
                <a:cxnSpLocks/>
                <a:stCxn id="126" idx="1"/>
                <a:endCxn id="9" idx="0"/>
              </p:cNvCxnSpPr>
              <p:nvPr/>
            </p:nvCxnSpPr>
            <p:spPr>
              <a:xfrm>
                <a:off x="953659" y="2691934"/>
                <a:ext cx="246768" cy="3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矩形: 圆角 14">
                <a:extLst>
                  <a:ext uri="{FF2B5EF4-FFF2-40B4-BE49-F238E27FC236}">
                    <a16:creationId xmlns:a16="http://schemas.microsoft.com/office/drawing/2014/main" id="{EBFADDA0-B514-41B7-F3EC-1B8D2E781FEE}"/>
                  </a:ext>
                </a:extLst>
              </p:cNvPr>
              <p:cNvSpPr/>
              <p:nvPr/>
            </p:nvSpPr>
            <p:spPr>
              <a:xfrm>
                <a:off x="1846624" y="1065353"/>
                <a:ext cx="2620735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/>
              </a:p>
            </p:txBody>
          </p:sp>
          <p:sp>
            <p:nvSpPr>
              <p:cNvPr id="16" name="矩形: 圆角 15">
                <a:extLst>
                  <a:ext uri="{FF2B5EF4-FFF2-40B4-BE49-F238E27FC236}">
                    <a16:creationId xmlns:a16="http://schemas.microsoft.com/office/drawing/2014/main" id="{8F91A08E-0F32-5FAF-2A61-2353BB7F2CC1}"/>
                  </a:ext>
                </a:extLst>
              </p:cNvPr>
              <p:cNvSpPr/>
              <p:nvPr/>
            </p:nvSpPr>
            <p:spPr>
              <a:xfrm rot="10800000">
                <a:off x="2028241" y="1722548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40000"/>
                  <a:lumOff val="6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Linear </a:t>
                </a:r>
                <a:r>
                  <a:rPr lang="en-US" altLang="zh-CN" sz="1600" dirty="0" err="1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Embeding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24" name="直接箭头连接符 23">
                <a:extLst>
                  <a:ext uri="{FF2B5EF4-FFF2-40B4-BE49-F238E27FC236}">
                    <a16:creationId xmlns:a16="http://schemas.microsoft.com/office/drawing/2014/main" id="{FB650029-D909-457E-3D1F-63104739AD7F}"/>
                  </a:ext>
                </a:extLst>
              </p:cNvPr>
              <p:cNvCxnSpPr>
                <a:cxnSpLocks/>
                <a:stCxn id="16" idx="1"/>
                <a:endCxn id="27" idx="1"/>
              </p:cNvCxnSpPr>
              <p:nvPr/>
            </p:nvCxnSpPr>
            <p:spPr>
              <a:xfrm>
                <a:off x="2507041" y="2691936"/>
                <a:ext cx="256362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矩形: 圆角 26">
                <a:extLst>
                  <a:ext uri="{FF2B5EF4-FFF2-40B4-BE49-F238E27FC236}">
                    <a16:creationId xmlns:a16="http://schemas.microsoft.com/office/drawing/2014/main" id="{70110BEA-0A80-E59B-16F4-70CCB90FD85E}"/>
                  </a:ext>
                </a:extLst>
              </p:cNvPr>
              <p:cNvSpPr/>
              <p:nvPr/>
            </p:nvSpPr>
            <p:spPr>
              <a:xfrm>
                <a:off x="2763403" y="1722548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E33536C3-C3A7-767A-19D8-0F9E7ED41C99}"/>
                  </a:ext>
                </a:extLst>
              </p:cNvPr>
              <p:cNvSpPr txBox="1"/>
              <p:nvPr/>
            </p:nvSpPr>
            <p:spPr>
              <a:xfrm>
                <a:off x="2956788" y="3638126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×2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1B6C1D2A-1E91-94CE-B1CC-19E86AD54147}"/>
                  </a:ext>
                </a:extLst>
              </p:cNvPr>
              <p:cNvSpPr txBox="1"/>
              <p:nvPr/>
            </p:nvSpPr>
            <p:spPr>
              <a:xfrm>
                <a:off x="2581342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1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矩形: 圆角 88">
                <a:extLst>
                  <a:ext uri="{FF2B5EF4-FFF2-40B4-BE49-F238E27FC236}">
                    <a16:creationId xmlns:a16="http://schemas.microsoft.com/office/drawing/2014/main" id="{55B5973E-48A2-400F-BAFB-2C1792A71862}"/>
                  </a:ext>
                </a:extLst>
              </p:cNvPr>
              <p:cNvSpPr/>
              <p:nvPr/>
            </p:nvSpPr>
            <p:spPr>
              <a:xfrm>
                <a:off x="4628750" y="1065353"/>
                <a:ext cx="2631558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5F5F5"/>
                  </a:solidFill>
                </a:endParaRPr>
              </a:p>
            </p:txBody>
          </p:sp>
          <p:sp>
            <p:nvSpPr>
              <p:cNvPr id="90" name="矩形: 圆角 89">
                <a:extLst>
                  <a:ext uri="{FF2B5EF4-FFF2-40B4-BE49-F238E27FC236}">
                    <a16:creationId xmlns:a16="http://schemas.microsoft.com/office/drawing/2014/main" id="{73A74BBC-FCEE-4381-8275-5E305EE6A901}"/>
                  </a:ext>
                </a:extLst>
              </p:cNvPr>
              <p:cNvSpPr/>
              <p:nvPr/>
            </p:nvSpPr>
            <p:spPr>
              <a:xfrm rot="10800000">
                <a:off x="4817652" y="1725690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Merging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91" name="直接箭头连接符 90">
                <a:extLst>
                  <a:ext uri="{FF2B5EF4-FFF2-40B4-BE49-F238E27FC236}">
                    <a16:creationId xmlns:a16="http://schemas.microsoft.com/office/drawing/2014/main" id="{6E1BFE8C-42F9-4DFC-9198-C56A2B83C704}"/>
                  </a:ext>
                </a:extLst>
              </p:cNvPr>
              <p:cNvCxnSpPr>
                <a:cxnSpLocks/>
                <a:stCxn id="90" idx="1"/>
                <a:endCxn id="92" idx="1"/>
              </p:cNvCxnSpPr>
              <p:nvPr/>
            </p:nvCxnSpPr>
            <p:spPr>
              <a:xfrm flipV="1">
                <a:off x="5296452" y="2691933"/>
                <a:ext cx="248413" cy="314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矩形: 圆角 91">
                <a:extLst>
                  <a:ext uri="{FF2B5EF4-FFF2-40B4-BE49-F238E27FC236}">
                    <a16:creationId xmlns:a16="http://schemas.microsoft.com/office/drawing/2014/main" id="{5518523B-9FFE-4F04-98F4-33F79E612D8D}"/>
                  </a:ext>
                </a:extLst>
              </p:cNvPr>
              <p:cNvSpPr/>
              <p:nvPr/>
            </p:nvSpPr>
            <p:spPr>
              <a:xfrm>
                <a:off x="5544865" y="1722544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文本框 92">
                <a:extLst>
                  <a:ext uri="{FF2B5EF4-FFF2-40B4-BE49-F238E27FC236}">
                    <a16:creationId xmlns:a16="http://schemas.microsoft.com/office/drawing/2014/main" id="{E9ED37EA-5A7A-45C2-94F5-2CB948A8AE40}"/>
                  </a:ext>
                </a:extLst>
              </p:cNvPr>
              <p:cNvSpPr txBox="1"/>
              <p:nvPr/>
            </p:nvSpPr>
            <p:spPr>
              <a:xfrm>
                <a:off x="5799459" y="3641851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×2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矩形: 圆角 94">
                <a:extLst>
                  <a:ext uri="{FF2B5EF4-FFF2-40B4-BE49-F238E27FC236}">
                    <a16:creationId xmlns:a16="http://schemas.microsoft.com/office/drawing/2014/main" id="{9B0B8AC5-E9AF-4EBF-B762-F2AADDD2F415}"/>
                  </a:ext>
                </a:extLst>
              </p:cNvPr>
              <p:cNvSpPr/>
              <p:nvPr/>
            </p:nvSpPr>
            <p:spPr>
              <a:xfrm>
                <a:off x="7418427" y="1066265"/>
                <a:ext cx="2620735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/>
              </a:p>
            </p:txBody>
          </p:sp>
          <p:sp>
            <p:nvSpPr>
              <p:cNvPr id="96" name="矩形: 圆角 95">
                <a:extLst>
                  <a:ext uri="{FF2B5EF4-FFF2-40B4-BE49-F238E27FC236}">
                    <a16:creationId xmlns:a16="http://schemas.microsoft.com/office/drawing/2014/main" id="{EED9EE31-918E-4B94-96A1-4DC60CC3A961}"/>
                  </a:ext>
                </a:extLst>
              </p:cNvPr>
              <p:cNvSpPr/>
              <p:nvPr/>
            </p:nvSpPr>
            <p:spPr>
              <a:xfrm rot="10800000">
                <a:off x="7579338" y="1722544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Merging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97" name="直接箭头连接符 96">
                <a:extLst>
                  <a:ext uri="{FF2B5EF4-FFF2-40B4-BE49-F238E27FC236}">
                    <a16:creationId xmlns:a16="http://schemas.microsoft.com/office/drawing/2014/main" id="{D813AABF-8230-45C8-AB5A-054AB4A17ECB}"/>
                  </a:ext>
                </a:extLst>
              </p:cNvPr>
              <p:cNvCxnSpPr>
                <a:cxnSpLocks/>
                <a:stCxn id="96" idx="1"/>
                <a:endCxn id="98" idx="1"/>
              </p:cNvCxnSpPr>
              <p:nvPr/>
            </p:nvCxnSpPr>
            <p:spPr>
              <a:xfrm>
                <a:off x="8058138" y="2691932"/>
                <a:ext cx="269861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矩形: 圆角 97">
                <a:extLst>
                  <a:ext uri="{FF2B5EF4-FFF2-40B4-BE49-F238E27FC236}">
                    <a16:creationId xmlns:a16="http://schemas.microsoft.com/office/drawing/2014/main" id="{14B374D5-F6A9-4586-9E61-79AA5B6C693C}"/>
                  </a:ext>
                </a:extLst>
              </p:cNvPr>
              <p:cNvSpPr/>
              <p:nvPr/>
            </p:nvSpPr>
            <p:spPr>
              <a:xfrm>
                <a:off x="8327999" y="1722543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1" name="矩形: 圆角 100">
                <a:extLst>
                  <a:ext uri="{FF2B5EF4-FFF2-40B4-BE49-F238E27FC236}">
                    <a16:creationId xmlns:a16="http://schemas.microsoft.com/office/drawing/2014/main" id="{8EC905F0-9128-4135-8E06-EAB2DCFCE2F7}"/>
                  </a:ext>
                </a:extLst>
              </p:cNvPr>
              <p:cNvSpPr/>
              <p:nvPr/>
            </p:nvSpPr>
            <p:spPr>
              <a:xfrm>
                <a:off x="10197281" y="1038975"/>
                <a:ext cx="2620735" cy="2999261"/>
              </a:xfrm>
              <a:prstGeom prst="roundRect">
                <a:avLst>
                  <a:gd name="adj" fmla="val 8793"/>
                </a:avLst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dashDot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>
                  <a:solidFill>
                    <a:srgbClr val="F5F5F5"/>
                  </a:solidFill>
                </a:endParaRPr>
              </a:p>
            </p:txBody>
          </p:sp>
          <p:sp>
            <p:nvSpPr>
              <p:cNvPr id="102" name="矩形: 圆角 101">
                <a:extLst>
                  <a:ext uri="{FF2B5EF4-FFF2-40B4-BE49-F238E27FC236}">
                    <a16:creationId xmlns:a16="http://schemas.microsoft.com/office/drawing/2014/main" id="{340CDC3E-A042-42FD-95AD-F190AEA17C03}"/>
                  </a:ext>
                </a:extLst>
              </p:cNvPr>
              <p:cNvSpPr/>
              <p:nvPr/>
            </p:nvSpPr>
            <p:spPr>
              <a:xfrm rot="10800000">
                <a:off x="10357478" y="1722544"/>
                <a:ext cx="478800" cy="1938777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Patch Merging</a:t>
                </a:r>
                <a:endParaRPr lang="zh-CN" altLang="en-US" sz="1600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103" name="直接箭头连接符 102">
                <a:extLst>
                  <a:ext uri="{FF2B5EF4-FFF2-40B4-BE49-F238E27FC236}">
                    <a16:creationId xmlns:a16="http://schemas.microsoft.com/office/drawing/2014/main" id="{4E7B791D-5EF0-41F7-9A34-517B702423B6}"/>
                  </a:ext>
                </a:extLst>
              </p:cNvPr>
              <p:cNvCxnSpPr>
                <a:cxnSpLocks/>
                <a:stCxn id="102" idx="1"/>
                <a:endCxn id="104" idx="1"/>
              </p:cNvCxnSpPr>
              <p:nvPr/>
            </p:nvCxnSpPr>
            <p:spPr>
              <a:xfrm flipV="1">
                <a:off x="10836278" y="2690172"/>
                <a:ext cx="226034" cy="17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" name="矩形: 圆角 103">
                <a:extLst>
                  <a:ext uri="{FF2B5EF4-FFF2-40B4-BE49-F238E27FC236}">
                    <a16:creationId xmlns:a16="http://schemas.microsoft.com/office/drawing/2014/main" id="{7AA432DF-E6A4-484C-AD36-901D083A24FC}"/>
                  </a:ext>
                </a:extLst>
              </p:cNvPr>
              <p:cNvSpPr/>
              <p:nvPr/>
            </p:nvSpPr>
            <p:spPr>
              <a:xfrm>
                <a:off x="11062312" y="1720783"/>
                <a:ext cx="1580372" cy="1938778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Swin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Transformer</a:t>
                </a:r>
              </a:p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Block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ED7946E6-31E8-4193-BB9D-700F46482792}"/>
                  </a:ext>
                </a:extLst>
              </p:cNvPr>
              <p:cNvSpPr txBox="1"/>
              <p:nvPr/>
            </p:nvSpPr>
            <p:spPr>
              <a:xfrm>
                <a:off x="11298352" y="3637892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×2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28341B44-C83B-4EC6-926F-8834020515B8}"/>
                  </a:ext>
                </a:extLst>
              </p:cNvPr>
              <p:cNvSpPr txBox="1"/>
              <p:nvPr/>
            </p:nvSpPr>
            <p:spPr>
              <a:xfrm>
                <a:off x="8508657" y="3638126"/>
                <a:ext cx="115784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sz="20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×6</a:t>
                </a:r>
                <a:endParaRPr lang="zh-CN" altLang="en-US" sz="2000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2" name="文本框 121">
                <a:extLst>
                  <a:ext uri="{FF2B5EF4-FFF2-40B4-BE49-F238E27FC236}">
                    <a16:creationId xmlns:a16="http://schemas.microsoft.com/office/drawing/2014/main" id="{694E545F-5D34-4ABF-9C38-3D7F790F0696}"/>
                  </a:ext>
                </a:extLst>
              </p:cNvPr>
              <p:cNvSpPr txBox="1"/>
              <p:nvPr/>
            </p:nvSpPr>
            <p:spPr>
              <a:xfrm>
                <a:off x="5365607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2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60998433-69BD-410C-BA96-9BEC3DD147FF}"/>
                  </a:ext>
                </a:extLst>
              </p:cNvPr>
              <p:cNvSpPr txBox="1"/>
              <p:nvPr/>
            </p:nvSpPr>
            <p:spPr>
              <a:xfrm>
                <a:off x="8145156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3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865677E-98F1-4330-B105-C5F29BEFE854}"/>
                  </a:ext>
                </a:extLst>
              </p:cNvPr>
              <p:cNvSpPr txBox="1"/>
              <p:nvPr/>
            </p:nvSpPr>
            <p:spPr>
              <a:xfrm>
                <a:off x="10924010" y="1130193"/>
                <a:ext cx="11578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Stage 4</a:t>
                </a:r>
                <a:endParaRPr lang="zh-CN" altLang="en-US" b="1" dirty="0">
                  <a:latin typeface="Times New Roman" panose="02020603050405020304" pitchFamily="18" charset="0"/>
                  <a:ea typeface="新宋体" panose="02010609030101010101" pitchFamily="49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126" name="图片 125">
                <a:extLst>
                  <a:ext uri="{FF2B5EF4-FFF2-40B4-BE49-F238E27FC236}">
                    <a16:creationId xmlns:a16="http://schemas.microsoft.com/office/drawing/2014/main" id="{86F17D3F-6344-4EB1-A3CA-EE2E35A990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 flipH="1">
                <a:off x="250788" y="2428357"/>
                <a:ext cx="702871" cy="527153"/>
              </a:xfrm>
              <a:prstGeom prst="rect">
                <a:avLst/>
              </a:prstGeom>
            </p:spPr>
          </p:pic>
          <p:sp>
            <p:nvSpPr>
              <p:cNvPr id="133" name="矩形: 圆角 68">
                <a:extLst>
                  <a:ext uri="{FF2B5EF4-FFF2-40B4-BE49-F238E27FC236}">
                    <a16:creationId xmlns:a16="http://schemas.microsoft.com/office/drawing/2014/main" id="{880FA24A-3B7B-4300-84D6-D7D83F5C723E}"/>
                  </a:ext>
                </a:extLst>
              </p:cNvPr>
              <p:cNvSpPr/>
              <p:nvPr/>
            </p:nvSpPr>
            <p:spPr>
              <a:xfrm rot="16200000">
                <a:off x="12628413" y="2450127"/>
                <a:ext cx="1344615" cy="480088"/>
              </a:xfrm>
              <a:prstGeom prst="roundRect">
                <a:avLst>
                  <a:gd name="adj" fmla="val 18256"/>
                </a:avLst>
              </a:prstGeom>
              <a:solidFill>
                <a:schemeClr val="accent4">
                  <a:lumMod val="40000"/>
                  <a:lumOff val="60000"/>
                  <a:alpha val="29804"/>
                </a:scheme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Output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cxnSp>
            <p:nvCxnSpPr>
              <p:cNvPr id="31" name="直接箭头连接符 30">
                <a:extLst>
                  <a:ext uri="{FF2B5EF4-FFF2-40B4-BE49-F238E27FC236}">
                    <a16:creationId xmlns:a16="http://schemas.microsoft.com/office/drawing/2014/main" id="{E6A56493-273A-F152-C6A9-44AD33BC1637}"/>
                  </a:ext>
                </a:extLst>
              </p:cNvPr>
              <p:cNvCxnSpPr>
                <a:cxnSpLocks/>
                <a:stCxn id="27" idx="3"/>
                <a:endCxn id="90" idx="3"/>
              </p:cNvCxnSpPr>
              <p:nvPr/>
            </p:nvCxnSpPr>
            <p:spPr>
              <a:xfrm>
                <a:off x="4343775" y="2691937"/>
                <a:ext cx="473877" cy="314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直接箭头连接符 12">
                <a:extLst>
                  <a:ext uri="{FF2B5EF4-FFF2-40B4-BE49-F238E27FC236}">
                    <a16:creationId xmlns:a16="http://schemas.microsoft.com/office/drawing/2014/main" id="{CB209315-6B78-2EFE-F3BF-949A25AC2D21}"/>
                  </a:ext>
                </a:extLst>
              </p:cNvPr>
              <p:cNvCxnSpPr>
                <a:cxnSpLocks/>
                <a:stCxn id="9" idx="2"/>
                <a:endCxn id="16" idx="3"/>
              </p:cNvCxnSpPr>
              <p:nvPr/>
            </p:nvCxnSpPr>
            <p:spPr>
              <a:xfrm flipV="1">
                <a:off x="1680515" y="2691936"/>
                <a:ext cx="347726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箭头连接符 87">
                <a:extLst>
                  <a:ext uri="{FF2B5EF4-FFF2-40B4-BE49-F238E27FC236}">
                    <a16:creationId xmlns:a16="http://schemas.microsoft.com/office/drawing/2014/main" id="{C06D1E52-C091-40D4-BEBA-6BE436786EFA}"/>
                  </a:ext>
                </a:extLst>
              </p:cNvPr>
              <p:cNvCxnSpPr>
                <a:cxnSpLocks/>
                <a:stCxn id="92" idx="3"/>
                <a:endCxn id="96" idx="3"/>
              </p:cNvCxnSpPr>
              <p:nvPr/>
            </p:nvCxnSpPr>
            <p:spPr>
              <a:xfrm flipV="1">
                <a:off x="7125237" y="2691932"/>
                <a:ext cx="454101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直接箭头连接符 93">
                <a:extLst>
                  <a:ext uri="{FF2B5EF4-FFF2-40B4-BE49-F238E27FC236}">
                    <a16:creationId xmlns:a16="http://schemas.microsoft.com/office/drawing/2014/main" id="{302AA2A7-9123-46EB-9CB8-9DB487CE10F9}"/>
                  </a:ext>
                </a:extLst>
              </p:cNvPr>
              <p:cNvCxnSpPr>
                <a:cxnSpLocks/>
                <a:stCxn id="98" idx="3"/>
                <a:endCxn id="102" idx="3"/>
              </p:cNvCxnSpPr>
              <p:nvPr/>
            </p:nvCxnSpPr>
            <p:spPr>
              <a:xfrm>
                <a:off x="9908371" y="2691932"/>
                <a:ext cx="449107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0" name="直接箭头连接符 99">
                <a:extLst>
                  <a:ext uri="{FF2B5EF4-FFF2-40B4-BE49-F238E27FC236}">
                    <a16:creationId xmlns:a16="http://schemas.microsoft.com/office/drawing/2014/main" id="{B0D83503-BD20-42F1-A607-030E712D21EA}"/>
                  </a:ext>
                </a:extLst>
              </p:cNvPr>
              <p:cNvCxnSpPr>
                <a:cxnSpLocks/>
                <a:stCxn id="104" idx="3"/>
                <a:endCxn id="133" idx="0"/>
              </p:cNvCxnSpPr>
              <p:nvPr/>
            </p:nvCxnSpPr>
            <p:spPr>
              <a:xfrm flipV="1">
                <a:off x="12642684" y="2690171"/>
                <a:ext cx="417993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组合 6">
              <a:extLst>
                <a:ext uri="{FF2B5EF4-FFF2-40B4-BE49-F238E27FC236}">
                  <a16:creationId xmlns:a16="http://schemas.microsoft.com/office/drawing/2014/main" id="{7A6A03F9-2028-4FEE-B5F9-CE098E495220}"/>
                </a:ext>
              </a:extLst>
            </p:cNvPr>
            <p:cNvGrpSpPr/>
            <p:nvPr/>
          </p:nvGrpSpPr>
          <p:grpSpPr>
            <a:xfrm>
              <a:off x="13026935" y="144445"/>
              <a:ext cx="3123870" cy="4687199"/>
              <a:chOff x="12649824" y="144445"/>
              <a:chExt cx="3123870" cy="4687199"/>
            </a:xfrm>
          </p:grpSpPr>
          <p:sp>
            <p:nvSpPr>
              <p:cNvPr id="59" name="矩形: 圆角 58">
                <a:extLst>
                  <a:ext uri="{FF2B5EF4-FFF2-40B4-BE49-F238E27FC236}">
                    <a16:creationId xmlns:a16="http://schemas.microsoft.com/office/drawing/2014/main" id="{AF08527C-F0D5-4AF2-91F3-9D6961C54341}"/>
                  </a:ext>
                </a:extLst>
              </p:cNvPr>
              <p:cNvSpPr/>
              <p:nvPr/>
            </p:nvSpPr>
            <p:spPr>
              <a:xfrm>
                <a:off x="12649824" y="144445"/>
                <a:ext cx="3123870" cy="4687199"/>
              </a:xfrm>
              <a:prstGeom prst="roundRect">
                <a:avLst>
                  <a:gd name="adj" fmla="val 6247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>
                    <a:lumMod val="75000"/>
                    <a:lumOff val="25000"/>
                  </a:schemeClr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/>
                  <a:t> </a:t>
                </a:r>
                <a:endParaRPr lang="zh-CN" altLang="en-US" dirty="0"/>
              </a:p>
            </p:txBody>
          </p:sp>
          <p:grpSp>
            <p:nvGrpSpPr>
              <p:cNvPr id="60" name="组合 59">
                <a:extLst>
                  <a:ext uri="{FF2B5EF4-FFF2-40B4-BE49-F238E27FC236}">
                    <a16:creationId xmlns:a16="http://schemas.microsoft.com/office/drawing/2014/main" id="{D1C359C3-9A61-43C4-A702-FCBDD6329A6B}"/>
                  </a:ext>
                </a:extLst>
              </p:cNvPr>
              <p:cNvGrpSpPr/>
              <p:nvPr/>
            </p:nvGrpSpPr>
            <p:grpSpPr>
              <a:xfrm>
                <a:off x="12779301" y="535972"/>
                <a:ext cx="980757" cy="4188628"/>
                <a:chOff x="4467353" y="1344367"/>
                <a:chExt cx="1046246" cy="4188628"/>
              </a:xfrm>
            </p:grpSpPr>
            <p:sp>
              <p:nvSpPr>
                <p:cNvPr id="76" name="矩形: 圆角 68">
                  <a:extLst>
                    <a:ext uri="{FF2B5EF4-FFF2-40B4-BE49-F238E27FC236}">
                      <a16:creationId xmlns:a16="http://schemas.microsoft.com/office/drawing/2014/main" id="{7A6779F0-1494-4006-8BA6-ED91B51763F5}"/>
                    </a:ext>
                  </a:extLst>
                </p:cNvPr>
                <p:cNvSpPr/>
                <p:nvPr/>
              </p:nvSpPr>
              <p:spPr>
                <a:xfrm>
                  <a:off x="4468019" y="1940475"/>
                  <a:ext cx="1045580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92D050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MLP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7" name="矩形: 圆角 68">
                  <a:extLst>
                    <a:ext uri="{FF2B5EF4-FFF2-40B4-BE49-F238E27FC236}">
                      <a16:creationId xmlns:a16="http://schemas.microsoft.com/office/drawing/2014/main" id="{C13C132A-7B0B-4116-AFCE-5BAB563A1E32}"/>
                    </a:ext>
                  </a:extLst>
                </p:cNvPr>
                <p:cNvSpPr/>
                <p:nvPr/>
              </p:nvSpPr>
              <p:spPr>
                <a:xfrm>
                  <a:off x="4467353" y="2667739"/>
                  <a:ext cx="1045579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427AB2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LN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8" name="矩形: 圆角 68">
                  <a:extLst>
                    <a:ext uri="{FF2B5EF4-FFF2-40B4-BE49-F238E27FC236}">
                      <a16:creationId xmlns:a16="http://schemas.microsoft.com/office/drawing/2014/main" id="{DB7463A8-E35B-41EA-9B9C-0538DAEF3280}"/>
                    </a:ext>
                  </a:extLst>
                </p:cNvPr>
                <p:cNvSpPr/>
                <p:nvPr/>
              </p:nvSpPr>
              <p:spPr>
                <a:xfrm>
                  <a:off x="4467353" y="3973619"/>
                  <a:ext cx="1045578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DBDB8D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W-MSA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79" name="矩形: 圆角 68">
                  <a:extLst>
                    <a:ext uri="{FF2B5EF4-FFF2-40B4-BE49-F238E27FC236}">
                      <a16:creationId xmlns:a16="http://schemas.microsoft.com/office/drawing/2014/main" id="{1472BC99-76C7-4479-A241-CE3D4FDD6777}"/>
                    </a:ext>
                  </a:extLst>
                </p:cNvPr>
                <p:cNvSpPr/>
                <p:nvPr/>
              </p:nvSpPr>
              <p:spPr>
                <a:xfrm>
                  <a:off x="4467353" y="4700883"/>
                  <a:ext cx="1045581" cy="473768"/>
                </a:xfrm>
                <a:prstGeom prst="roundRect">
                  <a:avLst>
                    <a:gd name="adj" fmla="val 18256"/>
                  </a:avLst>
                </a:prstGeom>
                <a:solidFill>
                  <a:srgbClr val="427AB2">
                    <a:alpha val="29804"/>
                  </a:srgbClr>
                </a:solidFill>
                <a:ln w="12700" cap="flat">
                  <a:solidFill>
                    <a:schemeClr val="tx1"/>
                  </a:solidFill>
                  <a:prstDash val="solid"/>
                  <a:miter/>
                </a:ln>
              </p:spPr>
              <p:txBody>
                <a:bodyPr vert="horz" rtlCol="0" anchor="ctr"/>
                <a:lstStyle/>
                <a:p>
                  <a:pPr algn="ctr"/>
                  <a:r>
                    <a:rPr lang="en-US" altLang="zh-CN" sz="1600" dirty="0"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  <a:sym typeface="Arial" panose="020B0604020202020204" pitchFamily="34" charset="0"/>
                    </a:rPr>
                    <a:t>LN</a:t>
                  </a:r>
                  <a:endParaRPr lang="zh-CN" altLang="en-US" sz="16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endParaRPr>
                </a:p>
              </p:txBody>
            </p:sp>
            <p:sp>
              <p:nvSpPr>
                <p:cNvPr id="80" name="流程图: 或者 79">
                  <a:extLst>
                    <a:ext uri="{FF2B5EF4-FFF2-40B4-BE49-F238E27FC236}">
                      <a16:creationId xmlns:a16="http://schemas.microsoft.com/office/drawing/2014/main" id="{6510AA98-7324-40BC-AAA8-B337F8280B2F}"/>
                    </a:ext>
                  </a:extLst>
                </p:cNvPr>
                <p:cNvSpPr/>
                <p:nvPr/>
              </p:nvSpPr>
              <p:spPr>
                <a:xfrm rot="5400000">
                  <a:off x="4827579" y="3388288"/>
                  <a:ext cx="325120" cy="338551"/>
                </a:xfrm>
                <a:prstGeom prst="flowChar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1" name="直接箭头连接符 80">
                  <a:extLst>
                    <a:ext uri="{FF2B5EF4-FFF2-40B4-BE49-F238E27FC236}">
                      <a16:creationId xmlns:a16="http://schemas.microsoft.com/office/drawing/2014/main" id="{C0FDA85B-A5FA-41FC-87B9-11286E70236D}"/>
                    </a:ext>
                  </a:extLst>
                </p:cNvPr>
                <p:cNvCxnSpPr>
                  <a:cxnSpLocks/>
                  <a:stCxn id="79" idx="0"/>
                  <a:endCxn id="78" idx="2"/>
                </p:cNvCxnSpPr>
                <p:nvPr/>
              </p:nvCxnSpPr>
              <p:spPr>
                <a:xfrm flipH="1" flipV="1">
                  <a:off x="4990142" y="4447387"/>
                  <a:ext cx="2" cy="2534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2" name="直接箭头连接符 81">
                  <a:extLst>
                    <a:ext uri="{FF2B5EF4-FFF2-40B4-BE49-F238E27FC236}">
                      <a16:creationId xmlns:a16="http://schemas.microsoft.com/office/drawing/2014/main" id="{9AC4D3E1-84A7-48AB-9977-D6946D33695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89475" y="3130731"/>
                  <a:ext cx="1" cy="83211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直接箭头连接符 82">
                  <a:extLst>
                    <a:ext uri="{FF2B5EF4-FFF2-40B4-BE49-F238E27FC236}">
                      <a16:creationId xmlns:a16="http://schemas.microsoft.com/office/drawing/2014/main" id="{9DE6A13C-7282-46F5-87F3-EF707F890BC0}"/>
                    </a:ext>
                  </a:extLst>
                </p:cNvPr>
                <p:cNvCxnSpPr>
                  <a:cxnSpLocks/>
                  <a:stCxn id="77" idx="0"/>
                  <a:endCxn id="76" idx="2"/>
                </p:cNvCxnSpPr>
                <p:nvPr/>
              </p:nvCxnSpPr>
              <p:spPr>
                <a:xfrm flipV="1">
                  <a:off x="4990143" y="2414243"/>
                  <a:ext cx="666" cy="253496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4" name="流程图: 或者 83">
                  <a:extLst>
                    <a:ext uri="{FF2B5EF4-FFF2-40B4-BE49-F238E27FC236}">
                      <a16:creationId xmlns:a16="http://schemas.microsoft.com/office/drawing/2014/main" id="{7A10C6EE-6BD9-4EBD-9801-448DC95CD428}"/>
                    </a:ext>
                  </a:extLst>
                </p:cNvPr>
                <p:cNvSpPr/>
                <p:nvPr/>
              </p:nvSpPr>
              <p:spPr>
                <a:xfrm rot="5400000">
                  <a:off x="4827580" y="1337651"/>
                  <a:ext cx="325120" cy="338551"/>
                </a:xfrm>
                <a:prstGeom prst="flowChartOr">
                  <a:avLst/>
                </a:prstGeom>
                <a:noFill/>
                <a:ln w="158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cxnSp>
              <p:nvCxnSpPr>
                <p:cNvPr id="85" name="直接箭头连接符 84">
                  <a:extLst>
                    <a:ext uri="{FF2B5EF4-FFF2-40B4-BE49-F238E27FC236}">
                      <a16:creationId xmlns:a16="http://schemas.microsoft.com/office/drawing/2014/main" id="{2AF17A2A-15C3-4DBE-B8A7-A76B536CC062}"/>
                    </a:ext>
                  </a:extLst>
                </p:cNvPr>
                <p:cNvCxnSpPr>
                  <a:cxnSpLocks/>
                  <a:endCxn id="79" idx="2"/>
                </p:cNvCxnSpPr>
                <p:nvPr/>
              </p:nvCxnSpPr>
              <p:spPr>
                <a:xfrm flipV="1">
                  <a:off x="4990144" y="5174651"/>
                  <a:ext cx="0" cy="3583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86" name="连接符: 肘形 85">
                  <a:extLst>
                    <a:ext uri="{FF2B5EF4-FFF2-40B4-BE49-F238E27FC236}">
                      <a16:creationId xmlns:a16="http://schemas.microsoft.com/office/drawing/2014/main" id="{85B2FA98-38B7-4C7D-8707-A8B0237AED80}"/>
                    </a:ext>
                  </a:extLst>
                </p:cNvPr>
                <p:cNvCxnSpPr>
                  <a:cxnSpLocks/>
                  <a:endCxn id="80" idx="0"/>
                </p:cNvCxnSpPr>
                <p:nvPr/>
              </p:nvCxnSpPr>
              <p:spPr>
                <a:xfrm flipV="1">
                  <a:off x="4990141" y="3557564"/>
                  <a:ext cx="169274" cy="1796260"/>
                </a:xfrm>
                <a:prstGeom prst="bentConnector3">
                  <a:avLst>
                    <a:gd name="adj1" fmla="val 424422"/>
                  </a:avLst>
                </a:prstGeom>
                <a:ln w="19050">
                  <a:tailEnd type="stealth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7" name="直接箭头连接符 86">
                  <a:extLst>
                    <a:ext uri="{FF2B5EF4-FFF2-40B4-BE49-F238E27FC236}">
                      <a16:creationId xmlns:a16="http://schemas.microsoft.com/office/drawing/2014/main" id="{93C10C33-DD0F-40D9-9F07-E4D1BD397F1D}"/>
                    </a:ext>
                  </a:extLst>
                </p:cNvPr>
                <p:cNvCxnSpPr>
                  <a:cxnSpLocks/>
                  <a:stCxn id="76" idx="0"/>
                  <a:endCxn id="84" idx="6"/>
                </p:cNvCxnSpPr>
                <p:nvPr/>
              </p:nvCxnSpPr>
              <p:spPr>
                <a:xfrm flipH="1" flipV="1">
                  <a:off x="4990140" y="1669487"/>
                  <a:ext cx="669" cy="27098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stealth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连接符: 肘形 98">
                  <a:extLst>
                    <a:ext uri="{FF2B5EF4-FFF2-40B4-BE49-F238E27FC236}">
                      <a16:creationId xmlns:a16="http://schemas.microsoft.com/office/drawing/2014/main" id="{2B84F239-2305-46CC-829F-B1782A2423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989809" y="1506926"/>
                  <a:ext cx="169274" cy="1796260"/>
                </a:xfrm>
                <a:prstGeom prst="bentConnector3">
                  <a:avLst>
                    <a:gd name="adj1" fmla="val 418796"/>
                  </a:avLst>
                </a:prstGeom>
                <a:ln w="19050">
                  <a:tailEnd type="stealth" w="med" len="med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矩形: 圆角 68">
                <a:extLst>
                  <a:ext uri="{FF2B5EF4-FFF2-40B4-BE49-F238E27FC236}">
                    <a16:creationId xmlns:a16="http://schemas.microsoft.com/office/drawing/2014/main" id="{FEA9CE0E-8879-415A-B179-EFA71F2DA702}"/>
                  </a:ext>
                </a:extLst>
              </p:cNvPr>
              <p:cNvSpPr/>
              <p:nvPr/>
            </p:nvSpPr>
            <p:spPr>
              <a:xfrm>
                <a:off x="14478189" y="1132080"/>
                <a:ext cx="980132" cy="473768"/>
              </a:xfrm>
              <a:prstGeom prst="roundRect">
                <a:avLst>
                  <a:gd name="adj" fmla="val 18256"/>
                </a:avLst>
              </a:prstGeom>
              <a:solidFill>
                <a:srgbClr val="92D050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MLP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2" name="矩形: 圆角 68">
                <a:extLst>
                  <a:ext uri="{FF2B5EF4-FFF2-40B4-BE49-F238E27FC236}">
                    <a16:creationId xmlns:a16="http://schemas.microsoft.com/office/drawing/2014/main" id="{F7EB2FA2-A6F7-43F4-97B6-D7B97827D3BC}"/>
                  </a:ext>
                </a:extLst>
              </p:cNvPr>
              <p:cNvSpPr/>
              <p:nvPr/>
            </p:nvSpPr>
            <p:spPr>
              <a:xfrm>
                <a:off x="14477564" y="1859344"/>
                <a:ext cx="980131" cy="473768"/>
              </a:xfrm>
              <a:prstGeom prst="roundRect">
                <a:avLst>
                  <a:gd name="adj" fmla="val 18256"/>
                </a:avLst>
              </a:prstGeom>
              <a:solidFill>
                <a:srgbClr val="427AB2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LN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3" name="矩形: 圆角 68">
                <a:extLst>
                  <a:ext uri="{FF2B5EF4-FFF2-40B4-BE49-F238E27FC236}">
                    <a16:creationId xmlns:a16="http://schemas.microsoft.com/office/drawing/2014/main" id="{35B9EF0C-7342-4B4B-AEBB-290FEEAA2290}"/>
                  </a:ext>
                </a:extLst>
              </p:cNvPr>
              <p:cNvSpPr/>
              <p:nvPr/>
            </p:nvSpPr>
            <p:spPr>
              <a:xfrm>
                <a:off x="14477564" y="3165224"/>
                <a:ext cx="980130" cy="473768"/>
              </a:xfrm>
              <a:prstGeom prst="roundRect">
                <a:avLst>
                  <a:gd name="adj" fmla="val 18256"/>
                </a:avLst>
              </a:prstGeom>
              <a:solidFill>
                <a:srgbClr val="DBDB8D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SW-MSA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5" name="矩形: 圆角 68">
                <a:extLst>
                  <a:ext uri="{FF2B5EF4-FFF2-40B4-BE49-F238E27FC236}">
                    <a16:creationId xmlns:a16="http://schemas.microsoft.com/office/drawing/2014/main" id="{C3C62C84-7FB6-4D90-BAD6-AE89BE34E191}"/>
                  </a:ext>
                </a:extLst>
              </p:cNvPr>
              <p:cNvSpPr/>
              <p:nvPr/>
            </p:nvSpPr>
            <p:spPr>
              <a:xfrm>
                <a:off x="14477564" y="3892488"/>
                <a:ext cx="980133" cy="473768"/>
              </a:xfrm>
              <a:prstGeom prst="roundRect">
                <a:avLst>
                  <a:gd name="adj" fmla="val 18256"/>
                </a:avLst>
              </a:prstGeom>
              <a:solidFill>
                <a:srgbClr val="427AB2">
                  <a:alpha val="29804"/>
                </a:srgbClr>
              </a:solidFill>
              <a:ln w="12700" cap="flat">
                <a:solidFill>
                  <a:schemeClr val="tx1"/>
                </a:solidFill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sz="1600" dirty="0"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LN</a:t>
                </a:r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6" name="流程图: 或者 65">
                <a:extLst>
                  <a:ext uri="{FF2B5EF4-FFF2-40B4-BE49-F238E27FC236}">
                    <a16:creationId xmlns:a16="http://schemas.microsoft.com/office/drawing/2014/main" id="{960FB722-D649-4680-BA0C-BB8F2D3B8487}"/>
                  </a:ext>
                </a:extLst>
              </p:cNvPr>
              <p:cNvSpPr/>
              <p:nvPr/>
            </p:nvSpPr>
            <p:spPr>
              <a:xfrm rot="5400000">
                <a:off x="14801394" y="2590489"/>
                <a:ext cx="325120" cy="317360"/>
              </a:xfrm>
              <a:prstGeom prst="flowChartOr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67" name="直接箭头连接符 66">
                <a:extLst>
                  <a:ext uri="{FF2B5EF4-FFF2-40B4-BE49-F238E27FC236}">
                    <a16:creationId xmlns:a16="http://schemas.microsoft.com/office/drawing/2014/main" id="{6D68FAD8-93EF-412A-9D81-22B8C57A08EE}"/>
                  </a:ext>
                </a:extLst>
              </p:cNvPr>
              <p:cNvCxnSpPr>
                <a:cxnSpLocks/>
                <a:stCxn id="65" idx="0"/>
                <a:endCxn id="63" idx="2"/>
              </p:cNvCxnSpPr>
              <p:nvPr/>
            </p:nvCxnSpPr>
            <p:spPr>
              <a:xfrm flipH="1" flipV="1">
                <a:off x="14967630" y="3638992"/>
                <a:ext cx="2" cy="2534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接箭头连接符 67">
                <a:extLst>
                  <a:ext uri="{FF2B5EF4-FFF2-40B4-BE49-F238E27FC236}">
                    <a16:creationId xmlns:a16="http://schemas.microsoft.com/office/drawing/2014/main" id="{1E3A5209-4CA1-4635-9D39-B2ADD205A57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7004" y="2322336"/>
                <a:ext cx="1" cy="83211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接箭头连接符 68">
                <a:extLst>
                  <a:ext uri="{FF2B5EF4-FFF2-40B4-BE49-F238E27FC236}">
                    <a16:creationId xmlns:a16="http://schemas.microsoft.com/office/drawing/2014/main" id="{8BA27D88-76AC-47CB-907E-3EF250574E64}"/>
                  </a:ext>
                </a:extLst>
              </p:cNvPr>
              <p:cNvCxnSpPr>
                <a:cxnSpLocks/>
                <a:stCxn id="62" idx="0"/>
                <a:endCxn id="61" idx="2"/>
              </p:cNvCxnSpPr>
              <p:nvPr/>
            </p:nvCxnSpPr>
            <p:spPr>
              <a:xfrm flipV="1">
                <a:off x="14967631" y="1605848"/>
                <a:ext cx="624" cy="2534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0" name="流程图: 或者 69">
                <a:extLst>
                  <a:ext uri="{FF2B5EF4-FFF2-40B4-BE49-F238E27FC236}">
                    <a16:creationId xmlns:a16="http://schemas.microsoft.com/office/drawing/2014/main" id="{A59A1A5D-1C2D-46A0-A0A3-80A842BAD92F}"/>
                  </a:ext>
                </a:extLst>
              </p:cNvPr>
              <p:cNvSpPr/>
              <p:nvPr/>
            </p:nvSpPr>
            <p:spPr>
              <a:xfrm rot="5400000">
                <a:off x="14805067" y="539853"/>
                <a:ext cx="325120" cy="317360"/>
              </a:xfrm>
              <a:prstGeom prst="flowChartOr">
                <a:avLst/>
              </a:prstGeom>
              <a:noFill/>
              <a:ln w="158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cxnSp>
            <p:nvCxnSpPr>
              <p:cNvPr id="71" name="连接符: 肘形 70">
                <a:extLst>
                  <a:ext uri="{FF2B5EF4-FFF2-40B4-BE49-F238E27FC236}">
                    <a16:creationId xmlns:a16="http://schemas.microsoft.com/office/drawing/2014/main" id="{A7592936-66BC-424A-B291-AB7E84371355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V="1">
                <a:off x="14963956" y="2749169"/>
                <a:ext cx="158678" cy="1796260"/>
              </a:xfrm>
              <a:prstGeom prst="bentConnector3">
                <a:avLst>
                  <a:gd name="adj1" fmla="val 424422"/>
                </a:avLst>
              </a:prstGeom>
              <a:ln w="19050"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1844840C-C5FA-45C2-8F22-DACE993B8B39}"/>
                  </a:ext>
                </a:extLst>
              </p:cNvPr>
              <p:cNvCxnSpPr>
                <a:cxnSpLocks/>
                <a:stCxn id="61" idx="0"/>
                <a:endCxn id="70" idx="6"/>
              </p:cNvCxnSpPr>
              <p:nvPr/>
            </p:nvCxnSpPr>
            <p:spPr>
              <a:xfrm flipH="1" flipV="1">
                <a:off x="14967627" y="861093"/>
                <a:ext cx="628" cy="27098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连接符: 肘形 72">
                <a:extLst>
                  <a:ext uri="{FF2B5EF4-FFF2-40B4-BE49-F238E27FC236}">
                    <a16:creationId xmlns:a16="http://schemas.microsoft.com/office/drawing/2014/main" id="{221C5449-35B7-4143-A17B-AF1637AB3B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67317" y="698531"/>
                <a:ext cx="158678" cy="1796260"/>
              </a:xfrm>
              <a:prstGeom prst="bentConnector3">
                <a:avLst>
                  <a:gd name="adj1" fmla="val 418796"/>
                </a:avLst>
              </a:prstGeom>
              <a:ln w="19050">
                <a:tailEnd type="stealth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连接符: 肘形 73">
                <a:extLst>
                  <a:ext uri="{FF2B5EF4-FFF2-40B4-BE49-F238E27FC236}">
                    <a16:creationId xmlns:a16="http://schemas.microsoft.com/office/drawing/2014/main" id="{3B51F990-98ED-4608-98CA-1D1A98573019}"/>
                  </a:ext>
                </a:extLst>
              </p:cNvPr>
              <p:cNvCxnSpPr>
                <a:stCxn id="84" idx="2"/>
                <a:endCxn id="65" idx="2"/>
              </p:cNvCxnSpPr>
              <p:nvPr/>
            </p:nvCxnSpPr>
            <p:spPr>
              <a:xfrm rot="16200000" flipH="1">
                <a:off x="12203356" y="1601980"/>
                <a:ext cx="3830284" cy="1698267"/>
              </a:xfrm>
              <a:prstGeom prst="bentConnector5">
                <a:avLst>
                  <a:gd name="adj1" fmla="val -5968"/>
                  <a:gd name="adj2" fmla="val 56882"/>
                  <a:gd name="adj3" fmla="val 105968"/>
                </a:avLst>
              </a:prstGeom>
              <a:ln w="19050">
                <a:solidFill>
                  <a:schemeClr val="tx1"/>
                </a:solidFill>
                <a:tailEnd type="stealt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接箭头连接符 74">
                <a:extLst>
                  <a:ext uri="{FF2B5EF4-FFF2-40B4-BE49-F238E27FC236}">
                    <a16:creationId xmlns:a16="http://schemas.microsoft.com/office/drawing/2014/main" id="{967655DF-C52D-44B8-99F1-B9F16A2F996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63954" y="298553"/>
                <a:ext cx="2" cy="2534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46558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714A-6D62-EE46-CB5A-171311F8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70AC29A6-E008-D96D-83C1-5F8ABD51D371}"/>
              </a:ext>
            </a:extLst>
          </p:cNvPr>
          <p:cNvCxnSpPr>
            <a:cxnSpLocks/>
          </p:cNvCxnSpPr>
          <p:nvPr/>
        </p:nvCxnSpPr>
        <p:spPr>
          <a:xfrm>
            <a:off x="8591199" y="4675984"/>
            <a:ext cx="1445087" cy="700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3EF6F9D6-CE9E-1ADF-38B4-90FF39DE170B}"/>
              </a:ext>
            </a:extLst>
          </p:cNvPr>
          <p:cNvCxnSpPr>
            <a:cxnSpLocks/>
          </p:cNvCxnSpPr>
          <p:nvPr/>
        </p:nvCxnSpPr>
        <p:spPr>
          <a:xfrm flipV="1">
            <a:off x="8591199" y="4873259"/>
            <a:ext cx="1445087" cy="449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6A16A1DE-ADFB-7262-42E7-77B4B5D0B22B}"/>
              </a:ext>
            </a:extLst>
          </p:cNvPr>
          <p:cNvGrpSpPr/>
          <p:nvPr/>
        </p:nvGrpSpPr>
        <p:grpSpPr>
          <a:xfrm>
            <a:off x="764493" y="1131239"/>
            <a:ext cx="14946399" cy="4191726"/>
            <a:chOff x="849444" y="875907"/>
            <a:chExt cx="16607273" cy="4657519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2DB98E7-2212-C1BF-674F-C77B055A80E2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3277806" y="1928825"/>
              <a:ext cx="5348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533499F-B3A7-3A3B-1A25-D9BA8A3A3082}"/>
                </a:ext>
              </a:extLst>
            </p:cNvPr>
            <p:cNvCxnSpPr>
              <a:cxnSpLocks/>
              <a:stCxn id="30" idx="3"/>
              <a:endCxn id="71" idx="1"/>
            </p:cNvCxnSpPr>
            <p:nvPr/>
          </p:nvCxnSpPr>
          <p:spPr>
            <a:xfrm>
              <a:off x="6857138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99E1C0D-0CAC-316C-2A5D-690DD769737D}"/>
                </a:ext>
              </a:extLst>
            </p:cNvPr>
            <p:cNvCxnSpPr>
              <a:cxnSpLocks/>
              <a:stCxn id="71" idx="3"/>
              <a:endCxn id="85" idx="1"/>
            </p:cNvCxnSpPr>
            <p:nvPr/>
          </p:nvCxnSpPr>
          <p:spPr>
            <a:xfrm>
              <a:off x="10177976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87E5EC8-0179-C9CF-3D5F-0CAFC5D43C50}"/>
                </a:ext>
              </a:extLst>
            </p:cNvPr>
            <p:cNvCxnSpPr>
              <a:cxnSpLocks/>
              <a:stCxn id="85" idx="3"/>
              <a:endCxn id="96" idx="1"/>
            </p:cNvCxnSpPr>
            <p:nvPr/>
          </p:nvCxnSpPr>
          <p:spPr>
            <a:xfrm>
              <a:off x="13498814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EC85C48-5EBA-0CC3-0566-15A08D972091}"/>
                </a:ext>
              </a:extLst>
            </p:cNvPr>
            <p:cNvCxnSpPr>
              <a:cxnSpLocks/>
              <a:stCxn id="146" idx="3"/>
              <a:endCxn id="123" idx="1"/>
            </p:cNvCxnSpPr>
            <p:nvPr/>
          </p:nvCxnSpPr>
          <p:spPr>
            <a:xfrm>
              <a:off x="4829559" y="4359787"/>
              <a:ext cx="9154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FD4C10C0-31CD-8AF0-147E-C8E445AE5A9E}"/>
                </a:ext>
              </a:extLst>
            </p:cNvPr>
            <p:cNvCxnSpPr>
              <a:cxnSpLocks/>
              <a:stCxn id="123" idx="3"/>
              <a:endCxn id="175" idx="1"/>
            </p:cNvCxnSpPr>
            <p:nvPr/>
          </p:nvCxnSpPr>
          <p:spPr>
            <a:xfrm>
              <a:off x="11812369" y="4359787"/>
              <a:ext cx="888744" cy="1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86407451-8BB0-9F81-9A99-59E1F5B6429F}"/>
                </a:ext>
              </a:extLst>
            </p:cNvPr>
            <p:cNvGrpSpPr/>
            <p:nvPr/>
          </p:nvGrpSpPr>
          <p:grpSpPr>
            <a:xfrm>
              <a:off x="849444" y="875907"/>
              <a:ext cx="16607273" cy="4657519"/>
              <a:chOff x="849444" y="875907"/>
              <a:chExt cx="16607273" cy="4657519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F9556D0B-4744-4727-A312-A1AE856561DD}"/>
                  </a:ext>
                </a:extLst>
              </p:cNvPr>
              <p:cNvGrpSpPr/>
              <p:nvPr/>
            </p:nvGrpSpPr>
            <p:grpSpPr>
              <a:xfrm>
                <a:off x="849444" y="875907"/>
                <a:ext cx="16607273" cy="2211724"/>
                <a:chOff x="849444" y="875907"/>
                <a:chExt cx="16607273" cy="2211724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8FE34F0-E92C-6491-4871-5D7C8F3128EB}"/>
                    </a:ext>
                  </a:extLst>
                </p:cNvPr>
                <p:cNvGrpSpPr/>
                <p:nvPr/>
              </p:nvGrpSpPr>
              <p:grpSpPr>
                <a:xfrm>
                  <a:off x="849444" y="875907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7" name="矩形: 圆角 6">
                    <a:extLst>
                      <a:ext uri="{FF2B5EF4-FFF2-40B4-BE49-F238E27FC236}">
                        <a16:creationId xmlns:a16="http://schemas.microsoft.com/office/drawing/2014/main" id="{F45FDCC7-21CE-371C-69C1-FCD99BCC301D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FE8401E-A7D1-9850-082E-4C03ED3C57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9" name="图片 18">
                    <a:extLst>
                      <a:ext uri="{FF2B5EF4-FFF2-40B4-BE49-F238E27FC236}">
                        <a16:creationId xmlns:a16="http://schemas.microsoft.com/office/drawing/2014/main" id="{1301EC18-B49A-8282-EC8C-2FBC954D0E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DF518784-30B8-1D7C-9A71-F936E53AF8F8}"/>
                    </a:ext>
                  </a:extLst>
                </p:cNvPr>
                <p:cNvGrpSpPr/>
                <p:nvPr/>
              </p:nvGrpSpPr>
              <p:grpSpPr>
                <a:xfrm>
                  <a:off x="3812628" y="875908"/>
                  <a:ext cx="3044510" cy="2105835"/>
                  <a:chOff x="3279749" y="866692"/>
                  <a:chExt cx="3057832" cy="2115049"/>
                </a:xfrm>
              </p:grpSpPr>
              <p:sp>
                <p:nvSpPr>
                  <p:cNvPr id="30" name="矩形: 圆角 29">
                    <a:extLst>
                      <a:ext uri="{FF2B5EF4-FFF2-40B4-BE49-F238E27FC236}">
                        <a16:creationId xmlns:a16="http://schemas.microsoft.com/office/drawing/2014/main" id="{B40B534D-4B56-06E0-4463-C476E2AE79FC}"/>
                      </a:ext>
                    </a:extLst>
                  </p:cNvPr>
                  <p:cNvSpPr/>
                  <p:nvPr/>
                </p:nvSpPr>
                <p:spPr>
                  <a:xfrm>
                    <a:off x="3279749" y="866692"/>
                    <a:ext cx="3057832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56DA210-73F8-527D-47CC-C93D441207E4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290" y="1113618"/>
                    <a:ext cx="238275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</a:t>
                    </a:r>
                    <a:r>
                      <a:rPr lang="en-US" altLang="zh-CN" sz="162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Preprocessing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43" name="图片 42">
                    <a:extLst>
                      <a:ext uri="{FF2B5EF4-FFF2-40B4-BE49-F238E27FC236}">
                        <a16:creationId xmlns:a16="http://schemas.microsoft.com/office/drawing/2014/main" id="{D8CEF3DC-8D39-8F1B-872D-EA64D6DB7D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23516" y="1641979"/>
                    <a:ext cx="1008000" cy="1008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图片 61">
                    <a:extLst>
                      <a:ext uri="{FF2B5EF4-FFF2-40B4-BE49-F238E27FC236}">
                        <a16:creationId xmlns:a16="http://schemas.microsoft.com/office/drawing/2014/main" id="{C8087396-5C45-E7AD-781F-A8B3159AB6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harpenSoften amount="100000"/>
                            </a14:imgEffect>
                            <a14:imgEffect>
                              <a14:brightnessContrast contras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0506" y="1641979"/>
                    <a:ext cx="1008000" cy="100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1F0C8449-C3C1-C58F-C379-C002E04F171F}"/>
                    </a:ext>
                  </a:extLst>
                </p:cNvPr>
                <p:cNvGrpSpPr/>
                <p:nvPr/>
              </p:nvGrpSpPr>
              <p:grpSpPr>
                <a:xfrm>
                  <a:off x="7391960" y="875908"/>
                  <a:ext cx="2786016" cy="2105835"/>
                  <a:chOff x="7007005" y="866692"/>
                  <a:chExt cx="2798207" cy="2115049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B33AFEF4-F899-A628-A082-0D5D8B6B7819}"/>
                      </a:ext>
                    </a:extLst>
                  </p:cNvPr>
                  <p:cNvSpPr/>
                  <p:nvPr/>
                </p:nvSpPr>
                <p:spPr>
                  <a:xfrm>
                    <a:off x="7007005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C3568E8F-2448-5690-AAEB-63F02B0C0AF0}"/>
                      </a:ext>
                    </a:extLst>
                  </p:cNvPr>
                  <p:cNvSpPr txBox="1"/>
                  <p:nvPr/>
                </p:nvSpPr>
                <p:spPr>
                  <a:xfrm>
                    <a:off x="7290779" y="1119290"/>
                    <a:ext cx="2240420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Lesion</a:t>
                    </a:r>
                    <a:r>
                      <a: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Segmentation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5F649A97-64A6-559E-58AE-68EF6A1BD347}"/>
                      </a:ext>
                    </a:extLst>
                  </p:cNvPr>
                  <p:cNvGrpSpPr/>
                  <p:nvPr/>
                </p:nvGrpSpPr>
                <p:grpSpPr>
                  <a:xfrm>
                    <a:off x="7789882" y="1574821"/>
                    <a:ext cx="1232453" cy="1232453"/>
                    <a:chOff x="7290778" y="1574327"/>
                    <a:chExt cx="1232453" cy="1232453"/>
                  </a:xfrm>
                </p:grpSpPr>
                <p:pic>
                  <p:nvPicPr>
                    <p:cNvPr id="78" name="图片 77">
                      <a:extLst>
                        <a:ext uri="{FF2B5EF4-FFF2-40B4-BE49-F238E27FC236}">
                          <a16:creationId xmlns:a16="http://schemas.microsoft.com/office/drawing/2014/main" id="{CF18F595-EE03-1D9C-133C-234B14A52A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sharpenSoften amount="100000"/>
                              </a14:imgEffect>
                              <a14:imgEffect>
                                <a14:brightnessContrast contrast="5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90778" y="1574327"/>
                      <a:ext cx="1232453" cy="1232453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5">
                      <p14:nvContentPartPr>
                        <p14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7657170" y="1876939"/>
                        <a:ext cx="487071" cy="482249"/>
                      </p14:xfrm>
                    </p:contentPart>
                  </mc:Choice>
                  <mc:Fallback xmlns="">
                    <p:pic>
                      <p:nvPicPr>
                        <p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47775" y="1867526"/>
                          <a:ext cx="505860" cy="50107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361B1CD1-7AEA-8F76-883E-EEF761B55187}"/>
                    </a:ext>
                  </a:extLst>
                </p:cNvPr>
                <p:cNvGrpSpPr/>
                <p:nvPr/>
              </p:nvGrpSpPr>
              <p:grpSpPr>
                <a:xfrm>
                  <a:off x="10712798" y="875908"/>
                  <a:ext cx="2786016" cy="2105835"/>
                  <a:chOff x="10260717" y="866692"/>
                  <a:chExt cx="2798207" cy="2115049"/>
                </a:xfrm>
              </p:grpSpPr>
              <p:sp>
                <p:nvSpPr>
                  <p:cNvPr id="85" name="矩形: 圆角 84">
                    <a:extLst>
                      <a:ext uri="{FF2B5EF4-FFF2-40B4-BE49-F238E27FC236}">
                        <a16:creationId xmlns:a16="http://schemas.microsoft.com/office/drawing/2014/main" id="{74BE657A-3976-4E64-AE5A-2FFC591CFA99}"/>
                      </a:ext>
                    </a:extLst>
                  </p:cNvPr>
                  <p:cNvSpPr/>
                  <p:nvPr/>
                </p:nvSpPr>
                <p:spPr>
                  <a:xfrm>
                    <a:off x="10260717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8464CDAF-94C2-2BD6-53D9-611681EC3124}"/>
                      </a:ext>
                    </a:extLst>
                  </p:cNvPr>
                  <p:cNvSpPr/>
                  <p:nvPr/>
                </p:nvSpPr>
                <p:spPr>
                  <a:xfrm>
                    <a:off x="10849738" y="1566806"/>
                    <a:ext cx="1609696" cy="1232452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Color,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Texture, Border,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Etc.</a:t>
                    </a:r>
                    <a:endParaRPr lang="zh-CN" altLang="en-US" sz="162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BD161D5-DAC1-D36B-AC5B-75BE4185F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2815" y="1114277"/>
                    <a:ext cx="198354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Feature Extraction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8AF53F37-3C07-9BEA-6FC1-7BBCB9197F2E}"/>
                    </a:ext>
                  </a:extLst>
                </p:cNvPr>
                <p:cNvGrpSpPr/>
                <p:nvPr/>
              </p:nvGrpSpPr>
              <p:grpSpPr>
                <a:xfrm>
                  <a:off x="14033636" y="875908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BAD571B6-9271-22E0-8EF2-1EE38147A2A4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96" name="矩形: 圆角 95">
                      <a:extLst>
                        <a:ext uri="{FF2B5EF4-FFF2-40B4-BE49-F238E27FC236}">
                          <a16:creationId xmlns:a16="http://schemas.microsoft.com/office/drawing/2014/main" id="{2DC90B8C-865F-48A0-E930-FDCA74278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AF5E7EC1-8E76-17CD-114F-C55A6059CA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88" name="组合 87">
                      <a:extLst>
                        <a:ext uri="{FF2B5EF4-FFF2-40B4-BE49-F238E27FC236}">
                          <a16:creationId xmlns:a16="http://schemas.microsoft.com/office/drawing/2014/main" id="{F80CA552-769B-127B-E6E7-62BCA68861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98" name="文本框 97">
                        <a:extLst>
                          <a:ext uri="{FF2B5EF4-FFF2-40B4-BE49-F238E27FC236}">
                            <a16:creationId xmlns:a16="http://schemas.microsoft.com/office/drawing/2014/main" id="{BC78F76F-CE6E-1D16-811D-B36022BBB4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9" name="文本框 98">
                        <a:extLst>
                          <a:ext uri="{FF2B5EF4-FFF2-40B4-BE49-F238E27FC236}">
                            <a16:creationId xmlns:a16="http://schemas.microsoft.com/office/drawing/2014/main" id="{83064807-345C-18C6-1291-AC31BE5BC9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8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0" name="文本框 99">
                        <a:extLst>
                          <a:ext uri="{FF2B5EF4-FFF2-40B4-BE49-F238E27FC236}">
                            <a16:creationId xmlns:a16="http://schemas.microsoft.com/office/drawing/2014/main" id="{6DA2A5DD-B4B9-E187-FB86-A45E921F00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01" name="文本框 100">
                        <a:extLst>
                          <a:ext uri="{FF2B5EF4-FFF2-40B4-BE49-F238E27FC236}">
                            <a16:creationId xmlns:a16="http://schemas.microsoft.com/office/drawing/2014/main" id="{D0AE3819-F612-F244-EB63-71B66B5439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4744629F-295B-10EB-DDED-7E67C5EE872A}"/>
                      </a:ext>
                    </a:extLst>
                  </p:cNvPr>
                  <p:cNvCxnSpPr>
                    <a:cxnSpLocks/>
                    <a:stCxn id="96" idx="1"/>
                    <a:endCxn id="98" idx="1"/>
                  </p:cNvCxnSpPr>
                  <p:nvPr/>
                </p:nvCxnSpPr>
                <p:spPr>
                  <a:xfrm flipV="1">
                    <a:off x="13483153" y="1758736"/>
                    <a:ext cx="1007440" cy="16548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7C667739-D201-3686-AAAC-3E99CD8F888C}"/>
                      </a:ext>
                    </a:extLst>
                  </p:cNvPr>
                  <p:cNvCxnSpPr>
                    <a:cxnSpLocks/>
                    <a:stCxn id="96" idx="1"/>
                    <a:endCxn id="99" idx="1"/>
                  </p:cNvCxnSpPr>
                  <p:nvPr/>
                </p:nvCxnSpPr>
                <p:spPr>
                  <a:xfrm>
                    <a:off x="13483153" y="1924217"/>
                    <a:ext cx="1007440" cy="29023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0A5EA5C7-2ABF-D001-B008-0B45886BE08D}"/>
                      </a:ext>
                    </a:extLst>
                  </p:cNvPr>
                  <p:cNvCxnSpPr>
                    <a:cxnSpLocks/>
                    <a:stCxn id="96" idx="1"/>
                    <a:endCxn id="101" idx="1"/>
                  </p:cNvCxnSpPr>
                  <p:nvPr/>
                </p:nvCxnSpPr>
                <p:spPr>
                  <a:xfrm>
                    <a:off x="13483153" y="1924217"/>
                    <a:ext cx="1007441" cy="8341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44674144-1C6C-9655-0BA5-6E72735D71C1}"/>
                  </a:ext>
                </a:extLst>
              </p:cNvPr>
              <p:cNvGrpSpPr/>
              <p:nvPr/>
            </p:nvGrpSpPr>
            <p:grpSpPr>
              <a:xfrm>
                <a:off x="2401197" y="3306869"/>
                <a:ext cx="13722997" cy="2226557"/>
                <a:chOff x="2401197" y="3573200"/>
                <a:chExt cx="13722997" cy="2226557"/>
              </a:xfrm>
            </p:grpSpPr>
            <p:grpSp>
              <p:nvGrpSpPr>
                <p:cNvPr id="222" name="组合 221">
                  <a:extLst>
                    <a:ext uri="{FF2B5EF4-FFF2-40B4-BE49-F238E27FC236}">
                      <a16:creationId xmlns:a16="http://schemas.microsoft.com/office/drawing/2014/main" id="{3E90D87D-A4BE-9F25-4033-9311F7C9897F}"/>
                    </a:ext>
                  </a:extLst>
                </p:cNvPr>
                <p:cNvGrpSpPr/>
                <p:nvPr/>
              </p:nvGrpSpPr>
              <p:grpSpPr>
                <a:xfrm>
                  <a:off x="5745022" y="3614040"/>
                  <a:ext cx="6067347" cy="2024156"/>
                  <a:chOff x="5758902" y="3621242"/>
                  <a:chExt cx="6067347" cy="2024156"/>
                </a:xfrm>
              </p:grpSpPr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964E2D28-578A-6F92-D3F1-FB75E6A47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95330" y="3761869"/>
                    <a:ext cx="1767691" cy="37959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CNN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10" name="组合 209">
                    <a:extLst>
                      <a:ext uri="{FF2B5EF4-FFF2-40B4-BE49-F238E27FC236}">
                        <a16:creationId xmlns:a16="http://schemas.microsoft.com/office/drawing/2014/main" id="{345D9C55-EB6F-D308-3791-62B072223F72}"/>
                      </a:ext>
                    </a:extLst>
                  </p:cNvPr>
                  <p:cNvGrpSpPr/>
                  <p:nvPr/>
                </p:nvGrpSpPr>
                <p:grpSpPr>
                  <a:xfrm>
                    <a:off x="6284139" y="4112120"/>
                    <a:ext cx="4989114" cy="1397327"/>
                    <a:chOff x="6410273" y="4117496"/>
                    <a:chExt cx="4989114" cy="1397327"/>
                  </a:xfrm>
                </p:grpSpPr>
                <p:grpSp>
                  <p:nvGrpSpPr>
                    <p:cNvPr id="209" name="组合 208">
                      <a:extLst>
                        <a:ext uri="{FF2B5EF4-FFF2-40B4-BE49-F238E27FC236}">
                          <a16:creationId xmlns:a16="http://schemas.microsoft.com/office/drawing/2014/main" id="{EE40ED91-1844-FBBD-4E5D-797E81E40B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0509" y="4310205"/>
                      <a:ext cx="1185521" cy="1186530"/>
                      <a:chOff x="8470509" y="4310205"/>
                      <a:chExt cx="1185521" cy="1186530"/>
                    </a:xfrm>
                  </p:grpSpPr>
                  <p:grpSp>
                    <p:nvGrpSpPr>
                      <p:cNvPr id="154" name="组合 153">
                        <a:extLst>
                          <a:ext uri="{FF2B5EF4-FFF2-40B4-BE49-F238E27FC236}">
                            <a16:creationId xmlns:a16="http://schemas.microsoft.com/office/drawing/2014/main" id="{9A987031-8AA0-BC05-0C9E-8F8083D3D0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70509" y="4310205"/>
                        <a:ext cx="1185521" cy="1186530"/>
                        <a:chOff x="5565992" y="4186280"/>
                        <a:chExt cx="1185521" cy="1186530"/>
                      </a:xfrm>
                    </p:grpSpPr>
                    <p:sp>
                      <p:nvSpPr>
                        <p:cNvPr id="137" name="矩形 136">
                          <a:extLst>
                            <a:ext uri="{FF2B5EF4-FFF2-40B4-BE49-F238E27FC236}">
                              <a16:creationId xmlns:a16="http://schemas.microsoft.com/office/drawing/2014/main" id="{B829BB1E-46C8-5FD5-5379-A603A9B92D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65992" y="418628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8" name="矩形 137">
                          <a:extLst>
                            <a:ext uri="{FF2B5EF4-FFF2-40B4-BE49-F238E27FC236}">
                              <a16:creationId xmlns:a16="http://schemas.microsoft.com/office/drawing/2014/main" id="{8A7E0F0E-BDA0-84C3-D443-95237A48E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1242" y="428153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9" name="矩形 138">
                          <a:extLst>
                            <a:ext uri="{FF2B5EF4-FFF2-40B4-BE49-F238E27FC236}">
                              <a16:creationId xmlns:a16="http://schemas.microsoft.com/office/drawing/2014/main" id="{3E912057-FBAE-7138-6CB1-F2DAB2146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263" y="437756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40" name="矩形 139">
                          <a:extLst>
                            <a:ext uri="{FF2B5EF4-FFF2-40B4-BE49-F238E27FC236}">
                              <a16:creationId xmlns:a16="http://schemas.microsoft.com/office/drawing/2014/main" id="{7A5046F4-1AA4-DF31-D5DC-71B970CB84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51513" y="447281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41" name="矩形 140">
                        <a:extLst>
                          <a:ext uri="{FF2B5EF4-FFF2-40B4-BE49-F238E27FC236}">
                            <a16:creationId xmlns:a16="http://schemas.microsoft.com/office/drawing/2014/main" id="{B2E9C7AB-6F71-B3DD-20A4-B80F720BBE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75870" y="4816160"/>
                        <a:ext cx="270000" cy="27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5" name="组合 204">
                      <a:extLst>
                        <a:ext uri="{FF2B5EF4-FFF2-40B4-BE49-F238E27FC236}">
                          <a16:creationId xmlns:a16="http://schemas.microsoft.com/office/drawing/2014/main" id="{06C3499F-9A02-DEBC-3FC2-54994695B2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0273" y="4119253"/>
                      <a:ext cx="2865597" cy="1372189"/>
                      <a:chOff x="6410273" y="4119253"/>
                      <a:chExt cx="2865597" cy="1372189"/>
                    </a:xfrm>
                  </p:grpSpPr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EB778821-FA73-C3B0-5069-D06947241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0273" y="4119253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3" name="矩形 132">
                        <a:extLst>
                          <a:ext uri="{FF2B5EF4-FFF2-40B4-BE49-F238E27FC236}">
                            <a16:creationId xmlns:a16="http://schemas.microsoft.com/office/drawing/2014/main" id="{3D515395-D4DD-95FD-D680-AE8C240FFA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4509" y="4215896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4" name="矩形 133">
                        <a:extLst>
                          <a:ext uri="{FF2B5EF4-FFF2-40B4-BE49-F238E27FC236}">
                            <a16:creationId xmlns:a16="http://schemas.microsoft.com/office/drawing/2014/main" id="{D976645E-8E6A-4273-FA9A-8F2FD5029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7015" y="4310205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5" name="矩形 134">
                        <a:extLst>
                          <a:ext uri="{FF2B5EF4-FFF2-40B4-BE49-F238E27FC236}">
                            <a16:creationId xmlns:a16="http://schemas.microsoft.com/office/drawing/2014/main" id="{9D78F089-BBCC-F57D-20C6-C6A75ECCF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2036" y="4411442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6" name="矩形 135">
                        <a:extLst>
                          <a:ext uri="{FF2B5EF4-FFF2-40B4-BE49-F238E27FC236}">
                            <a16:creationId xmlns:a16="http://schemas.microsoft.com/office/drawing/2014/main" id="{7B91D45C-3FA9-1301-1875-B0174A266B4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962036" y="4681442"/>
                        <a:ext cx="540000" cy="54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143" name="直接连接符 142">
                        <a:extLst>
                          <a:ext uri="{FF2B5EF4-FFF2-40B4-BE49-F238E27FC236}">
                            <a16:creationId xmlns:a16="http://schemas.microsoft.com/office/drawing/2014/main" id="{25528011-F0F6-C8CB-7CB6-6677BFB08A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02036" y="4681442"/>
                        <a:ext cx="1773834" cy="14114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直接连接符 144">
                        <a:extLst>
                          <a:ext uri="{FF2B5EF4-FFF2-40B4-BE49-F238E27FC236}">
                            <a16:creationId xmlns:a16="http://schemas.microsoft.com/office/drawing/2014/main" id="{9F5B0DB8-1D9A-F3C0-1CB7-1C9FE57412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02036" y="5083676"/>
                        <a:ext cx="1773834" cy="13776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7" name="组合 206">
                      <a:extLst>
                        <a:ext uri="{FF2B5EF4-FFF2-40B4-BE49-F238E27FC236}">
                          <a16:creationId xmlns:a16="http://schemas.microsoft.com/office/drawing/2014/main" id="{BDEA38AA-53EF-44D9-1134-5BE40A42C9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12866" y="4117496"/>
                      <a:ext cx="1386521" cy="1397327"/>
                      <a:chOff x="10012866" y="4117496"/>
                      <a:chExt cx="1386521" cy="1397327"/>
                    </a:xfrm>
                  </p:grpSpPr>
                  <p:grpSp>
                    <p:nvGrpSpPr>
                      <p:cNvPr id="168" name="组合 167">
                        <a:extLst>
                          <a:ext uri="{FF2B5EF4-FFF2-40B4-BE49-F238E27FC236}">
                            <a16:creationId xmlns:a16="http://schemas.microsoft.com/office/drawing/2014/main" id="{ADAEFAB8-4022-7720-B9F5-2307059868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12866" y="4117496"/>
                        <a:ext cx="1386521" cy="1397327"/>
                        <a:chOff x="7176103" y="4175043"/>
                        <a:chExt cx="1386521" cy="1397327"/>
                      </a:xfrm>
                    </p:grpSpPr>
                    <p:grpSp>
                      <p:nvGrpSpPr>
                        <p:cNvPr id="160" name="组合 159">
                          <a:extLst>
                            <a:ext uri="{FF2B5EF4-FFF2-40B4-BE49-F238E27FC236}">
                              <a16:creationId xmlns:a16="http://schemas.microsoft.com/office/drawing/2014/main" id="{AB05FD7A-9B08-7B59-8166-E025851106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76103" y="4175043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56" name="组合 155">
                            <a:extLst>
                              <a:ext uri="{FF2B5EF4-FFF2-40B4-BE49-F238E27FC236}">
                                <a16:creationId xmlns:a16="http://schemas.microsoft.com/office/drawing/2014/main" id="{D30973A9-1C07-DA69-4CCB-477F9B48B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3" name="矩形 152">
                              <a:extLst>
                                <a:ext uri="{FF2B5EF4-FFF2-40B4-BE49-F238E27FC236}">
                                  <a16:creationId xmlns:a16="http://schemas.microsoft.com/office/drawing/2014/main" id="{FAD24509-1D09-1C1B-3BEA-358762A221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5" name="矩形 154">
                              <a:extLst>
                                <a:ext uri="{FF2B5EF4-FFF2-40B4-BE49-F238E27FC236}">
                                  <a16:creationId xmlns:a16="http://schemas.microsoft.com/office/drawing/2014/main" id="{9165929A-546E-F34B-F0B3-5A9917262E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" name="组合 156">
                            <a:extLst>
                              <a:ext uri="{FF2B5EF4-FFF2-40B4-BE49-F238E27FC236}">
                                <a16:creationId xmlns:a16="http://schemas.microsoft.com/office/drawing/2014/main" id="{5FEF5C06-91AF-A50F-CB97-4A6ABE2D5F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8" name="矩形 157">
                              <a:extLst>
                                <a:ext uri="{FF2B5EF4-FFF2-40B4-BE49-F238E27FC236}">
                                  <a16:creationId xmlns:a16="http://schemas.microsoft.com/office/drawing/2014/main" id="{6FB00DEA-F3B7-62FA-F347-120A486DD6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9" name="矩形 158">
                              <a:extLst>
                                <a:ext uri="{FF2B5EF4-FFF2-40B4-BE49-F238E27FC236}">
                                  <a16:creationId xmlns:a16="http://schemas.microsoft.com/office/drawing/2014/main" id="{BA2ECBBC-08E7-B99C-3B2F-490CF4F0F2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61" name="组合 160">
                          <a:extLst>
                            <a:ext uri="{FF2B5EF4-FFF2-40B4-BE49-F238E27FC236}">
                              <a16:creationId xmlns:a16="http://schemas.microsoft.com/office/drawing/2014/main" id="{3C4ABDCB-6BA2-B4B9-F289-A55814A57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6874" y="4566077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62" name="组合 161">
                            <a:extLst>
                              <a:ext uri="{FF2B5EF4-FFF2-40B4-BE49-F238E27FC236}">
                                <a16:creationId xmlns:a16="http://schemas.microsoft.com/office/drawing/2014/main" id="{24C55304-5F9E-3616-AAC6-CB0A178A31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6" name="矩形 165">
                              <a:extLst>
                                <a:ext uri="{FF2B5EF4-FFF2-40B4-BE49-F238E27FC236}">
                                  <a16:creationId xmlns:a16="http://schemas.microsoft.com/office/drawing/2014/main" id="{6EC28EF5-3FAB-D3CE-38CD-BA3E3C5FAA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7" name="矩形 166">
                              <a:extLst>
                                <a:ext uri="{FF2B5EF4-FFF2-40B4-BE49-F238E27FC236}">
                                  <a16:creationId xmlns:a16="http://schemas.microsoft.com/office/drawing/2014/main" id="{6C93528B-7B65-A6B7-C770-41111842E7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63" name="组合 162">
                            <a:extLst>
                              <a:ext uri="{FF2B5EF4-FFF2-40B4-BE49-F238E27FC236}">
                                <a16:creationId xmlns:a16="http://schemas.microsoft.com/office/drawing/2014/main" id="{53101F48-A060-D55B-0D66-474232D441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4" name="矩形 163">
                              <a:extLst>
                                <a:ext uri="{FF2B5EF4-FFF2-40B4-BE49-F238E27FC236}">
                                  <a16:creationId xmlns:a16="http://schemas.microsoft.com/office/drawing/2014/main" id="{5C5C5447-B224-422B-2899-7A87ECAAB8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5" name="矩形 164">
                              <a:extLst>
                                <a:ext uri="{FF2B5EF4-FFF2-40B4-BE49-F238E27FC236}">
                                  <a16:creationId xmlns:a16="http://schemas.microsoft.com/office/drawing/2014/main" id="{239D75D6-7C39-D16F-ADD8-F935523E43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76" name="矩形 175">
                        <a:extLst>
                          <a:ext uri="{FF2B5EF4-FFF2-40B4-BE49-F238E27FC236}">
                            <a16:creationId xmlns:a16="http://schemas.microsoft.com/office/drawing/2014/main" id="{8C36C136-6B32-494F-A308-1EACFD11351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67337" y="4895380"/>
                        <a:ext cx="136800" cy="136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00CDD803-0BDB-4DDC-6FA2-B95F2796C67E}"/>
                      </a:ext>
                    </a:extLst>
                  </p:cNvPr>
                  <p:cNvSpPr/>
                  <p:nvPr/>
                </p:nvSpPr>
                <p:spPr>
                  <a:xfrm>
                    <a:off x="5758902" y="3621242"/>
                    <a:ext cx="6067347" cy="2024156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A6C8AD51-FF4C-2C8A-AFAF-70E7D01F9D08}"/>
                    </a:ext>
                  </a:extLst>
                </p:cNvPr>
                <p:cNvGrpSpPr/>
                <p:nvPr/>
              </p:nvGrpSpPr>
              <p:grpSpPr>
                <a:xfrm>
                  <a:off x="2401197" y="3573200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146" name="矩形: 圆角 145">
                    <a:extLst>
                      <a:ext uri="{FF2B5EF4-FFF2-40B4-BE49-F238E27FC236}">
                        <a16:creationId xmlns:a16="http://schemas.microsoft.com/office/drawing/2014/main" id="{6319F787-EEC7-BC6B-6F91-269235AD64C4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26E243F2-8D09-217D-2CF2-E817E6F4C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48" name="图片 147">
                    <a:extLst>
                      <a:ext uri="{FF2B5EF4-FFF2-40B4-BE49-F238E27FC236}">
                        <a16:creationId xmlns:a16="http://schemas.microsoft.com/office/drawing/2014/main" id="{977463C2-7235-92CC-B3B6-A64B69368C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1CBFE663-4283-D14F-88DE-AF7B77834DE4}"/>
                    </a:ext>
                  </a:extLst>
                </p:cNvPr>
                <p:cNvGrpSpPr/>
                <p:nvPr/>
              </p:nvGrpSpPr>
              <p:grpSpPr>
                <a:xfrm>
                  <a:off x="12701113" y="3588034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71" name="组合 170">
                    <a:extLst>
                      <a:ext uri="{FF2B5EF4-FFF2-40B4-BE49-F238E27FC236}">
                        <a16:creationId xmlns:a16="http://schemas.microsoft.com/office/drawing/2014/main" id="{D87C669C-3FC6-5D88-2205-1780D6C17747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175" name="矩形: 圆角 174">
                      <a:extLst>
                        <a:ext uri="{FF2B5EF4-FFF2-40B4-BE49-F238E27FC236}">
                          <a16:creationId xmlns:a16="http://schemas.microsoft.com/office/drawing/2014/main" id="{AC0A7705-730E-8EDC-A802-86AF3659D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178" name="文本框 177">
                      <a:extLst>
                        <a:ext uri="{FF2B5EF4-FFF2-40B4-BE49-F238E27FC236}">
                          <a16:creationId xmlns:a16="http://schemas.microsoft.com/office/drawing/2014/main" id="{DB079F70-BFAF-CD50-61DD-735B8BE953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79" name="组合 178">
                      <a:extLst>
                        <a:ext uri="{FF2B5EF4-FFF2-40B4-BE49-F238E27FC236}">
                          <a16:creationId xmlns:a16="http://schemas.microsoft.com/office/drawing/2014/main" id="{5D61EE7A-12E7-1BFC-F288-8222E3772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180" name="文本框 179">
                        <a:extLst>
                          <a:ext uri="{FF2B5EF4-FFF2-40B4-BE49-F238E27FC236}">
                            <a16:creationId xmlns:a16="http://schemas.microsoft.com/office/drawing/2014/main" id="{4DA34584-50FE-3D68-A84F-370B4EEEA8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2" name="文本框 181">
                        <a:extLst>
                          <a:ext uri="{FF2B5EF4-FFF2-40B4-BE49-F238E27FC236}">
                            <a16:creationId xmlns:a16="http://schemas.microsoft.com/office/drawing/2014/main" id="{4B9305CB-3955-397F-C5EB-035717D4AD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9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3" name="文本框 182">
                        <a:extLst>
                          <a:ext uri="{FF2B5EF4-FFF2-40B4-BE49-F238E27FC236}">
                            <a16:creationId xmlns:a16="http://schemas.microsoft.com/office/drawing/2014/main" id="{7F44746D-64C4-860F-0894-5D75374E64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85" name="文本框 184">
                        <a:extLst>
                          <a:ext uri="{FF2B5EF4-FFF2-40B4-BE49-F238E27FC236}">
                            <a16:creationId xmlns:a16="http://schemas.microsoft.com/office/drawing/2014/main" id="{28C2EEAE-A83A-615A-33E7-4DA65CE81D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72" name="直接箭头连接符 171">
                    <a:extLst>
                      <a:ext uri="{FF2B5EF4-FFF2-40B4-BE49-F238E27FC236}">
                        <a16:creationId xmlns:a16="http://schemas.microsoft.com/office/drawing/2014/main" id="{DD3EB436-573F-20B4-F047-43437B02FD5F}"/>
                      </a:ext>
                    </a:extLst>
                  </p:cNvPr>
                  <p:cNvCxnSpPr>
                    <a:cxnSpLocks/>
                    <a:stCxn id="175" idx="1"/>
                    <a:endCxn id="180" idx="1"/>
                  </p:cNvCxnSpPr>
                  <p:nvPr/>
                </p:nvCxnSpPr>
                <p:spPr>
                  <a:xfrm flipV="1">
                    <a:off x="13483153" y="1758736"/>
                    <a:ext cx="1007440" cy="1654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箭头连接符 172">
                    <a:extLst>
                      <a:ext uri="{FF2B5EF4-FFF2-40B4-BE49-F238E27FC236}">
                        <a16:creationId xmlns:a16="http://schemas.microsoft.com/office/drawing/2014/main" id="{33FD140C-6D1E-EE56-37BD-8A3D9894F738}"/>
                      </a:ext>
                    </a:extLst>
                  </p:cNvPr>
                  <p:cNvCxnSpPr>
                    <a:cxnSpLocks/>
                    <a:stCxn id="175" idx="1"/>
                    <a:endCxn id="182" idx="1"/>
                  </p:cNvCxnSpPr>
                  <p:nvPr/>
                </p:nvCxnSpPr>
                <p:spPr>
                  <a:xfrm>
                    <a:off x="13483153" y="1924217"/>
                    <a:ext cx="1007440" cy="2902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箭头连接符 173">
                    <a:extLst>
                      <a:ext uri="{FF2B5EF4-FFF2-40B4-BE49-F238E27FC236}">
                        <a16:creationId xmlns:a16="http://schemas.microsoft.com/office/drawing/2014/main" id="{12F233BA-E532-B961-0C92-CACA52C75CAC}"/>
                      </a:ext>
                    </a:extLst>
                  </p:cNvPr>
                  <p:cNvCxnSpPr>
                    <a:cxnSpLocks/>
                    <a:stCxn id="175" idx="1"/>
                    <a:endCxn id="185" idx="1"/>
                  </p:cNvCxnSpPr>
                  <p:nvPr/>
                </p:nvCxnSpPr>
                <p:spPr>
                  <a:xfrm>
                    <a:off x="13483153" y="1924217"/>
                    <a:ext cx="1007441" cy="8341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54922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" name="组合 68">
            <a:extLst>
              <a:ext uri="{FF2B5EF4-FFF2-40B4-BE49-F238E27FC236}">
                <a16:creationId xmlns:a16="http://schemas.microsoft.com/office/drawing/2014/main" id="{B93D74B6-1F99-E6C4-3959-1A5B5B2F6DCE}"/>
              </a:ext>
            </a:extLst>
          </p:cNvPr>
          <p:cNvGrpSpPr/>
          <p:nvPr/>
        </p:nvGrpSpPr>
        <p:grpSpPr>
          <a:xfrm>
            <a:off x="4358056" y="1441992"/>
            <a:ext cx="4947984" cy="3490442"/>
            <a:chOff x="2353837" y="1441992"/>
            <a:chExt cx="4947984" cy="3490442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1123DD3D-9706-72F6-B83E-969727B9C45D}"/>
                </a:ext>
              </a:extLst>
            </p:cNvPr>
            <p:cNvGrpSpPr/>
            <p:nvPr/>
          </p:nvGrpSpPr>
          <p:grpSpPr>
            <a:xfrm>
              <a:off x="3739063" y="1441992"/>
              <a:ext cx="3562758" cy="3490442"/>
              <a:chOff x="3739063" y="1441992"/>
              <a:chExt cx="3562758" cy="3490442"/>
            </a:xfrm>
          </p:grpSpPr>
          <p:grpSp>
            <p:nvGrpSpPr>
              <p:cNvPr id="49" name="组合 48">
                <a:extLst>
                  <a:ext uri="{FF2B5EF4-FFF2-40B4-BE49-F238E27FC236}">
                    <a16:creationId xmlns:a16="http://schemas.microsoft.com/office/drawing/2014/main" id="{5981E0B8-90F2-783A-F0B1-4A0094660925}"/>
                  </a:ext>
                </a:extLst>
              </p:cNvPr>
              <p:cNvGrpSpPr/>
              <p:nvPr/>
            </p:nvGrpSpPr>
            <p:grpSpPr>
              <a:xfrm>
                <a:off x="3739063" y="2342173"/>
                <a:ext cx="3562757" cy="784535"/>
                <a:chOff x="4094878" y="2516644"/>
                <a:chExt cx="3562757" cy="784535"/>
              </a:xfrm>
            </p:grpSpPr>
            <p:pic>
              <p:nvPicPr>
                <p:cNvPr id="21" name="图片 20">
                  <a:extLst>
                    <a:ext uri="{FF2B5EF4-FFF2-40B4-BE49-F238E27FC236}">
                      <a16:creationId xmlns:a16="http://schemas.microsoft.com/office/drawing/2014/main" id="{88AE8BFB-3755-920F-3C6E-8E8BE97E860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094878" y="2520361"/>
                  <a:ext cx="780818" cy="780818"/>
                </a:xfrm>
                <a:prstGeom prst="rect">
                  <a:avLst/>
                </a:prstGeom>
              </p:spPr>
            </p:pic>
            <p:grpSp>
              <p:nvGrpSpPr>
                <p:cNvPr id="48" name="组合 47">
                  <a:extLst>
                    <a:ext uri="{FF2B5EF4-FFF2-40B4-BE49-F238E27FC236}">
                      <a16:creationId xmlns:a16="http://schemas.microsoft.com/office/drawing/2014/main" id="{DF1E0BA8-69D3-A66F-641F-AAD572B80EE3}"/>
                    </a:ext>
                  </a:extLst>
                </p:cNvPr>
                <p:cNvGrpSpPr/>
                <p:nvPr/>
              </p:nvGrpSpPr>
              <p:grpSpPr>
                <a:xfrm>
                  <a:off x="5022191" y="2516644"/>
                  <a:ext cx="2635444" cy="784535"/>
                  <a:chOff x="4666376" y="2458612"/>
                  <a:chExt cx="2635444" cy="784535"/>
                </a:xfrm>
              </p:grpSpPr>
              <p:pic>
                <p:nvPicPr>
                  <p:cNvPr id="23" name="图片 22">
                    <a:extLst>
                      <a:ext uri="{FF2B5EF4-FFF2-40B4-BE49-F238E27FC236}">
                        <a16:creationId xmlns:a16="http://schemas.microsoft.com/office/drawing/2014/main" id="{A6F585CD-5F83-E1D8-4A4E-1F2DED785A7B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3689" y="2462329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25" name="图片 24">
                    <a:extLst>
                      <a:ext uri="{FF2B5EF4-FFF2-40B4-BE49-F238E27FC236}">
                        <a16:creationId xmlns:a16="http://schemas.microsoft.com/office/drawing/2014/main" id="{3A879760-44AA-83AF-594B-B2D9CA9EAFD7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6521002" y="2458612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27" name="图片 26">
                    <a:extLst>
                      <a:ext uri="{FF2B5EF4-FFF2-40B4-BE49-F238E27FC236}">
                        <a16:creationId xmlns:a16="http://schemas.microsoft.com/office/drawing/2014/main" id="{B2C9D8E7-DA34-4DAA-76D2-FF8F68791FD5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5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6376" y="2462329"/>
                    <a:ext cx="780818" cy="7808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2" name="组合 51">
                <a:extLst>
                  <a:ext uri="{FF2B5EF4-FFF2-40B4-BE49-F238E27FC236}">
                    <a16:creationId xmlns:a16="http://schemas.microsoft.com/office/drawing/2014/main" id="{4DF6D1BF-4F07-4438-9EC9-9CA9EFDAC560}"/>
                  </a:ext>
                </a:extLst>
              </p:cNvPr>
              <p:cNvGrpSpPr/>
              <p:nvPr/>
            </p:nvGrpSpPr>
            <p:grpSpPr>
              <a:xfrm>
                <a:off x="3756489" y="3244001"/>
                <a:ext cx="3545331" cy="786605"/>
                <a:chOff x="3756489" y="3244001"/>
                <a:chExt cx="3545331" cy="786605"/>
              </a:xfrm>
            </p:grpSpPr>
            <p:pic>
              <p:nvPicPr>
                <p:cNvPr id="31" name="图片 30">
                  <a:extLst>
                    <a:ext uri="{FF2B5EF4-FFF2-40B4-BE49-F238E27FC236}">
                      <a16:creationId xmlns:a16="http://schemas.microsoft.com/office/drawing/2014/main" id="{71EB9A4A-A2CF-BC4A-0306-183175527F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2" y="3244001"/>
                  <a:ext cx="780818" cy="780818"/>
                </a:xfrm>
                <a:prstGeom prst="rect">
                  <a:avLst/>
                </a:prstGeom>
              </p:spPr>
            </p:pic>
            <p:grpSp>
              <p:nvGrpSpPr>
                <p:cNvPr id="51" name="组合 50">
                  <a:extLst>
                    <a:ext uri="{FF2B5EF4-FFF2-40B4-BE49-F238E27FC236}">
                      <a16:creationId xmlns:a16="http://schemas.microsoft.com/office/drawing/2014/main" id="{241A4CA6-93B0-30E8-0A98-D991A4DABD59}"/>
                    </a:ext>
                  </a:extLst>
                </p:cNvPr>
                <p:cNvGrpSpPr/>
                <p:nvPr/>
              </p:nvGrpSpPr>
              <p:grpSpPr>
                <a:xfrm>
                  <a:off x="3756489" y="3249788"/>
                  <a:ext cx="2618018" cy="780818"/>
                  <a:chOff x="3756489" y="3249788"/>
                  <a:chExt cx="2618018" cy="780818"/>
                </a:xfrm>
              </p:grpSpPr>
              <p:pic>
                <p:nvPicPr>
                  <p:cNvPr id="29" name="图片 28">
                    <a:extLst>
                      <a:ext uri="{FF2B5EF4-FFF2-40B4-BE49-F238E27FC236}">
                        <a16:creationId xmlns:a16="http://schemas.microsoft.com/office/drawing/2014/main" id="{A3DFDB3D-DD49-8D89-6965-B78DF4FEBDB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7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4666376" y="3249788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33" name="图片 32">
                    <a:extLst>
                      <a:ext uri="{FF2B5EF4-FFF2-40B4-BE49-F238E27FC236}">
                        <a16:creationId xmlns:a16="http://schemas.microsoft.com/office/drawing/2014/main" id="{DFFDB712-84F4-80BF-E19B-935DE71C3E1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593689" y="3249788"/>
                    <a:ext cx="780818" cy="780818"/>
                  </a:xfrm>
                  <a:prstGeom prst="rect">
                    <a:avLst/>
                  </a:prstGeom>
                </p:spPr>
              </p:pic>
              <p:pic>
                <p:nvPicPr>
                  <p:cNvPr id="35" name="图片 34">
                    <a:extLst>
                      <a:ext uri="{FF2B5EF4-FFF2-40B4-BE49-F238E27FC236}">
                        <a16:creationId xmlns:a16="http://schemas.microsoft.com/office/drawing/2014/main" id="{651B1A22-62D5-5662-D818-17E8DF00C88E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9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3756489" y="3249788"/>
                    <a:ext cx="780818" cy="780818"/>
                  </a:xfrm>
                  <a:prstGeom prst="rect">
                    <a:avLst/>
                  </a:prstGeom>
                </p:spPr>
              </p:pic>
            </p:grpSp>
          </p:grpSp>
          <p:grpSp>
            <p:nvGrpSpPr>
              <p:cNvPr id="53" name="组合 52">
                <a:extLst>
                  <a:ext uri="{FF2B5EF4-FFF2-40B4-BE49-F238E27FC236}">
                    <a16:creationId xmlns:a16="http://schemas.microsoft.com/office/drawing/2014/main" id="{549D8FE2-0B25-45C5-3EF6-5702F4A864CB}"/>
                  </a:ext>
                </a:extLst>
              </p:cNvPr>
              <p:cNvGrpSpPr/>
              <p:nvPr/>
            </p:nvGrpSpPr>
            <p:grpSpPr>
              <a:xfrm>
                <a:off x="3739063" y="4144308"/>
                <a:ext cx="3562758" cy="788126"/>
                <a:chOff x="3739063" y="4144308"/>
                <a:chExt cx="3562758" cy="788126"/>
              </a:xfrm>
            </p:grpSpPr>
            <p:pic>
              <p:nvPicPr>
                <p:cNvPr id="37" name="图片 36">
                  <a:extLst>
                    <a:ext uri="{FF2B5EF4-FFF2-40B4-BE49-F238E27FC236}">
                      <a16:creationId xmlns:a16="http://schemas.microsoft.com/office/drawing/2014/main" id="{55671FE2-5DF8-FB85-F1B7-5BE0A1F09FD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3" y="4144308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39" name="图片 38">
                  <a:extLst>
                    <a:ext uri="{FF2B5EF4-FFF2-40B4-BE49-F238E27FC236}">
                      <a16:creationId xmlns:a16="http://schemas.microsoft.com/office/drawing/2014/main" id="{0B9F454C-3BA7-0B7C-67A5-4BA4318F769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3690" y="4151616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41" name="图片 40">
                  <a:extLst>
                    <a:ext uri="{FF2B5EF4-FFF2-40B4-BE49-F238E27FC236}">
                      <a16:creationId xmlns:a16="http://schemas.microsoft.com/office/drawing/2014/main" id="{F04F40A5-0B38-E4CD-588E-7E5EC6B1D9A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6377" y="4151616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43" name="图片 42">
                  <a:extLst>
                    <a:ext uri="{FF2B5EF4-FFF2-40B4-BE49-F238E27FC236}">
                      <a16:creationId xmlns:a16="http://schemas.microsoft.com/office/drawing/2014/main" id="{0A378573-8F45-A554-0A80-946B865FB90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9063" y="4151615"/>
                  <a:ext cx="780819" cy="780819"/>
                </a:xfrm>
                <a:prstGeom prst="rect">
                  <a:avLst/>
                </a:prstGeom>
              </p:spPr>
            </p:pic>
          </p:grpSp>
          <p:grpSp>
            <p:nvGrpSpPr>
              <p:cNvPr id="50" name="组合 49">
                <a:extLst>
                  <a:ext uri="{FF2B5EF4-FFF2-40B4-BE49-F238E27FC236}">
                    <a16:creationId xmlns:a16="http://schemas.microsoft.com/office/drawing/2014/main" id="{1CBF4260-9A0A-CE09-E9E0-B17923AF04A2}"/>
                  </a:ext>
                </a:extLst>
              </p:cNvPr>
              <p:cNvGrpSpPr/>
              <p:nvPr/>
            </p:nvGrpSpPr>
            <p:grpSpPr>
              <a:xfrm>
                <a:off x="3739063" y="1441992"/>
                <a:ext cx="3562757" cy="789990"/>
                <a:chOff x="3739063" y="1441992"/>
                <a:chExt cx="3562757" cy="789990"/>
              </a:xfrm>
            </p:grpSpPr>
            <p:pic>
              <p:nvPicPr>
                <p:cNvPr id="15" name="图片 14">
                  <a:extLst>
                    <a:ext uri="{FF2B5EF4-FFF2-40B4-BE49-F238E27FC236}">
                      <a16:creationId xmlns:a16="http://schemas.microsoft.com/office/drawing/2014/main" id="{FB51DA3A-FA17-A600-CEFE-1608CEB013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666376" y="1451164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17" name="图片 16">
                  <a:extLst>
                    <a:ext uri="{FF2B5EF4-FFF2-40B4-BE49-F238E27FC236}">
                      <a16:creationId xmlns:a16="http://schemas.microsoft.com/office/drawing/2014/main" id="{C09D64FA-62FC-0C48-971E-5C77D61C2CF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521002" y="1451164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19" name="图片 18">
                  <a:extLst>
                    <a:ext uri="{FF2B5EF4-FFF2-40B4-BE49-F238E27FC236}">
                      <a16:creationId xmlns:a16="http://schemas.microsoft.com/office/drawing/2014/main" id="{7B28F678-46BD-F9E8-BA6D-8B94A751891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39063" y="1441992"/>
                  <a:ext cx="780818" cy="780818"/>
                </a:xfrm>
                <a:prstGeom prst="rect">
                  <a:avLst/>
                </a:prstGeom>
              </p:spPr>
            </p:pic>
            <p:pic>
              <p:nvPicPr>
                <p:cNvPr id="44" name="图片 43">
                  <a:extLst>
                    <a:ext uri="{FF2B5EF4-FFF2-40B4-BE49-F238E27FC236}">
                      <a16:creationId xmlns:a16="http://schemas.microsoft.com/office/drawing/2014/main" id="{CC429F89-4CF3-295F-6F9A-C00A577993A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593689" y="1441992"/>
                  <a:ext cx="780818" cy="780818"/>
                </a:xfrm>
                <a:prstGeom prst="rect">
                  <a:avLst/>
                </a:prstGeom>
              </p:spPr>
            </p:pic>
          </p:grp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5287ABF0-0CA5-EAD7-3744-BA8379F031E6}"/>
                </a:ext>
              </a:extLst>
            </p:cNvPr>
            <p:cNvGrpSpPr/>
            <p:nvPr/>
          </p:nvGrpSpPr>
          <p:grpSpPr>
            <a:xfrm>
              <a:off x="2353837" y="1441992"/>
              <a:ext cx="1402652" cy="3483134"/>
              <a:chOff x="2353837" y="1441992"/>
              <a:chExt cx="1402652" cy="3483134"/>
            </a:xfrm>
          </p:grpSpPr>
          <p:grpSp>
            <p:nvGrpSpPr>
              <p:cNvPr id="67" name="组合 66">
                <a:extLst>
                  <a:ext uri="{FF2B5EF4-FFF2-40B4-BE49-F238E27FC236}">
                    <a16:creationId xmlns:a16="http://schemas.microsoft.com/office/drawing/2014/main" id="{19861115-A360-CE08-5CD2-A5A6B971614E}"/>
                  </a:ext>
                </a:extLst>
              </p:cNvPr>
              <p:cNvGrpSpPr/>
              <p:nvPr/>
            </p:nvGrpSpPr>
            <p:grpSpPr>
              <a:xfrm>
                <a:off x="2353837" y="1441992"/>
                <a:ext cx="1041092" cy="3483134"/>
                <a:chOff x="2353837" y="1441992"/>
                <a:chExt cx="1041092" cy="3483134"/>
              </a:xfrm>
            </p:grpSpPr>
            <p:pic>
              <p:nvPicPr>
                <p:cNvPr id="5" name="图片 4">
                  <a:extLst>
                    <a:ext uri="{FF2B5EF4-FFF2-40B4-BE49-F238E27FC236}">
                      <a16:creationId xmlns:a16="http://schemas.microsoft.com/office/drawing/2014/main" id="{E8CFEC61-9E11-24EA-3BFB-7ED74CE4C14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7" y="1441992"/>
                  <a:ext cx="1041090" cy="780818"/>
                </a:xfrm>
                <a:prstGeom prst="rect">
                  <a:avLst/>
                </a:prstGeom>
              </p:spPr>
            </p:pic>
            <p:pic>
              <p:nvPicPr>
                <p:cNvPr id="7" name="图片 6">
                  <a:extLst>
                    <a:ext uri="{FF2B5EF4-FFF2-40B4-BE49-F238E27FC236}">
                      <a16:creationId xmlns:a16="http://schemas.microsoft.com/office/drawing/2014/main" id="{FB829635-DA79-59E6-9FF1-0CFCD1A6076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8" y="2342173"/>
                  <a:ext cx="1041090" cy="780817"/>
                </a:xfrm>
                <a:prstGeom prst="rect">
                  <a:avLst/>
                </a:prstGeom>
              </p:spPr>
            </p:pic>
            <p:pic>
              <p:nvPicPr>
                <p:cNvPr id="9" name="图片 8">
                  <a:extLst>
                    <a:ext uri="{FF2B5EF4-FFF2-40B4-BE49-F238E27FC236}">
                      <a16:creationId xmlns:a16="http://schemas.microsoft.com/office/drawing/2014/main" id="{B2899892-A10E-EB8A-E0E3-2925453F298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7" y="3249788"/>
                  <a:ext cx="1041092" cy="780819"/>
                </a:xfrm>
                <a:prstGeom prst="rect">
                  <a:avLst/>
                </a:prstGeom>
              </p:spPr>
            </p:pic>
            <p:pic>
              <p:nvPicPr>
                <p:cNvPr id="11" name="图片 10">
                  <a:extLst>
                    <a:ext uri="{FF2B5EF4-FFF2-40B4-BE49-F238E27FC236}">
                      <a16:creationId xmlns:a16="http://schemas.microsoft.com/office/drawing/2014/main" id="{CDF4F5E2-D067-DFC0-22E7-32497872D89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353837" y="4144307"/>
                  <a:ext cx="1041092" cy="780819"/>
                </a:xfrm>
                <a:prstGeom prst="rect">
                  <a:avLst/>
                </a:prstGeom>
              </p:spPr>
            </p:pic>
          </p:grpSp>
          <p:cxnSp>
            <p:nvCxnSpPr>
              <p:cNvPr id="55" name="直接箭头连接符 54">
                <a:extLst>
                  <a:ext uri="{FF2B5EF4-FFF2-40B4-BE49-F238E27FC236}">
                    <a16:creationId xmlns:a16="http://schemas.microsoft.com/office/drawing/2014/main" id="{DDD38463-11E4-8BC6-A8E6-F75D0BA53EB8}"/>
                  </a:ext>
                </a:extLst>
              </p:cNvPr>
              <p:cNvCxnSpPr>
                <a:cxnSpLocks/>
                <a:stCxn id="5" idx="3"/>
                <a:endCxn id="19" idx="1"/>
              </p:cNvCxnSpPr>
              <p:nvPr/>
            </p:nvCxnSpPr>
            <p:spPr>
              <a:xfrm>
                <a:off x="3394927" y="1832401"/>
                <a:ext cx="344136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箭头连接符 57">
                <a:extLst>
                  <a:ext uri="{FF2B5EF4-FFF2-40B4-BE49-F238E27FC236}">
                    <a16:creationId xmlns:a16="http://schemas.microsoft.com/office/drawing/2014/main" id="{54F86C6F-7DCE-DAAA-C846-B6E7676BEC21}"/>
                  </a:ext>
                </a:extLst>
              </p:cNvPr>
              <p:cNvCxnSpPr>
                <a:cxnSpLocks/>
                <a:stCxn id="7" idx="3"/>
                <a:endCxn id="21" idx="1"/>
              </p:cNvCxnSpPr>
              <p:nvPr/>
            </p:nvCxnSpPr>
            <p:spPr>
              <a:xfrm>
                <a:off x="3394928" y="2732582"/>
                <a:ext cx="344135" cy="371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508FCA05-40E3-7515-2F9A-6DBF6C227660}"/>
                  </a:ext>
                </a:extLst>
              </p:cNvPr>
              <p:cNvCxnSpPr>
                <a:cxnSpLocks/>
                <a:stCxn id="9" idx="3"/>
                <a:endCxn id="35" idx="1"/>
              </p:cNvCxnSpPr>
              <p:nvPr/>
            </p:nvCxnSpPr>
            <p:spPr>
              <a:xfrm flipV="1">
                <a:off x="3394929" y="3640197"/>
                <a:ext cx="361560" cy="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直接箭头连接符 63">
                <a:extLst>
                  <a:ext uri="{FF2B5EF4-FFF2-40B4-BE49-F238E27FC236}">
                    <a16:creationId xmlns:a16="http://schemas.microsoft.com/office/drawing/2014/main" id="{BB53BDB3-0D21-CE02-9B09-8CE5E5A6524D}"/>
                  </a:ext>
                </a:extLst>
              </p:cNvPr>
              <p:cNvCxnSpPr>
                <a:cxnSpLocks/>
                <a:stCxn id="11" idx="3"/>
                <a:endCxn id="43" idx="1"/>
              </p:cNvCxnSpPr>
              <p:nvPr/>
            </p:nvCxnSpPr>
            <p:spPr>
              <a:xfrm>
                <a:off x="3394929" y="4534717"/>
                <a:ext cx="344134" cy="7308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2FDA58D7-7D76-27FC-32E8-CCFC400A66C3}"/>
              </a:ext>
            </a:extLst>
          </p:cNvPr>
          <p:cNvSpPr txBox="1"/>
          <p:nvPr/>
        </p:nvSpPr>
        <p:spPr>
          <a:xfrm>
            <a:off x="2323887" y="936702"/>
            <a:ext cx="906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zh-CN" altLang="en-US" dirty="0">
              <a:solidFill>
                <a:srgbClr val="40B5C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6821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F3714A-6D62-EE46-CB5A-171311F820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7" name="直接连接符 176">
            <a:extLst>
              <a:ext uri="{FF2B5EF4-FFF2-40B4-BE49-F238E27FC236}">
                <a16:creationId xmlns:a16="http://schemas.microsoft.com/office/drawing/2014/main" id="{70AC29A6-E008-D96D-83C1-5F8ABD51D371}"/>
              </a:ext>
            </a:extLst>
          </p:cNvPr>
          <p:cNvCxnSpPr>
            <a:cxnSpLocks/>
          </p:cNvCxnSpPr>
          <p:nvPr/>
        </p:nvCxnSpPr>
        <p:spPr>
          <a:xfrm>
            <a:off x="8591199" y="4675984"/>
            <a:ext cx="1445087" cy="7000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直接连接符 180">
            <a:extLst>
              <a:ext uri="{FF2B5EF4-FFF2-40B4-BE49-F238E27FC236}">
                <a16:creationId xmlns:a16="http://schemas.microsoft.com/office/drawing/2014/main" id="{3EF6F9D6-CE9E-1ADF-38B4-90FF39DE170B}"/>
              </a:ext>
            </a:extLst>
          </p:cNvPr>
          <p:cNvCxnSpPr>
            <a:cxnSpLocks/>
          </p:cNvCxnSpPr>
          <p:nvPr/>
        </p:nvCxnSpPr>
        <p:spPr>
          <a:xfrm flipV="1">
            <a:off x="8591199" y="4873259"/>
            <a:ext cx="1445087" cy="44935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8" name="组合 227">
            <a:extLst>
              <a:ext uri="{FF2B5EF4-FFF2-40B4-BE49-F238E27FC236}">
                <a16:creationId xmlns:a16="http://schemas.microsoft.com/office/drawing/2014/main" id="{6A16A1DE-ADFB-7262-42E7-77B4B5D0B22B}"/>
              </a:ext>
            </a:extLst>
          </p:cNvPr>
          <p:cNvGrpSpPr/>
          <p:nvPr/>
        </p:nvGrpSpPr>
        <p:grpSpPr>
          <a:xfrm>
            <a:off x="764493" y="1131239"/>
            <a:ext cx="14946399" cy="4191726"/>
            <a:chOff x="849444" y="875907"/>
            <a:chExt cx="16607273" cy="4657519"/>
          </a:xfrm>
        </p:grpSpPr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82DB98E7-2212-C1BF-674F-C77B055A80E2}"/>
                </a:ext>
              </a:extLst>
            </p:cNvPr>
            <p:cNvCxnSpPr>
              <a:cxnSpLocks/>
              <a:stCxn id="7" idx="3"/>
              <a:endCxn id="30" idx="1"/>
            </p:cNvCxnSpPr>
            <p:nvPr/>
          </p:nvCxnSpPr>
          <p:spPr>
            <a:xfrm>
              <a:off x="3277806" y="1928825"/>
              <a:ext cx="534822" cy="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F533499F-B3A7-3A3B-1A25-D9BA8A3A3082}"/>
                </a:ext>
              </a:extLst>
            </p:cNvPr>
            <p:cNvCxnSpPr>
              <a:cxnSpLocks/>
              <a:stCxn id="30" idx="3"/>
              <a:endCxn id="71" idx="1"/>
            </p:cNvCxnSpPr>
            <p:nvPr/>
          </p:nvCxnSpPr>
          <p:spPr>
            <a:xfrm>
              <a:off x="6857138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799E1C0D-0CAC-316C-2A5D-690DD769737D}"/>
                </a:ext>
              </a:extLst>
            </p:cNvPr>
            <p:cNvCxnSpPr>
              <a:cxnSpLocks/>
              <a:stCxn id="71" idx="3"/>
              <a:endCxn id="85" idx="1"/>
            </p:cNvCxnSpPr>
            <p:nvPr/>
          </p:nvCxnSpPr>
          <p:spPr>
            <a:xfrm>
              <a:off x="10177976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箭头连接符 33">
              <a:extLst>
                <a:ext uri="{FF2B5EF4-FFF2-40B4-BE49-F238E27FC236}">
                  <a16:creationId xmlns:a16="http://schemas.microsoft.com/office/drawing/2014/main" id="{D87E5EC8-0179-C9CF-3D5F-0CAFC5D43C50}"/>
                </a:ext>
              </a:extLst>
            </p:cNvPr>
            <p:cNvCxnSpPr>
              <a:cxnSpLocks/>
              <a:stCxn id="85" idx="3"/>
              <a:endCxn id="96" idx="1"/>
            </p:cNvCxnSpPr>
            <p:nvPr/>
          </p:nvCxnSpPr>
          <p:spPr>
            <a:xfrm>
              <a:off x="13498814" y="1928826"/>
              <a:ext cx="534822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直接箭头连接符 148">
              <a:extLst>
                <a:ext uri="{FF2B5EF4-FFF2-40B4-BE49-F238E27FC236}">
                  <a16:creationId xmlns:a16="http://schemas.microsoft.com/office/drawing/2014/main" id="{DEC85C48-5EBA-0CC3-0566-15A08D972091}"/>
                </a:ext>
              </a:extLst>
            </p:cNvPr>
            <p:cNvCxnSpPr>
              <a:cxnSpLocks/>
              <a:stCxn id="146" idx="3"/>
              <a:endCxn id="123" idx="1"/>
            </p:cNvCxnSpPr>
            <p:nvPr/>
          </p:nvCxnSpPr>
          <p:spPr>
            <a:xfrm>
              <a:off x="4829559" y="4359787"/>
              <a:ext cx="915463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51">
              <a:extLst>
                <a:ext uri="{FF2B5EF4-FFF2-40B4-BE49-F238E27FC236}">
                  <a16:creationId xmlns:a16="http://schemas.microsoft.com/office/drawing/2014/main" id="{FD4C10C0-31CD-8AF0-147E-C8E445AE5A9E}"/>
                </a:ext>
              </a:extLst>
            </p:cNvPr>
            <p:cNvCxnSpPr>
              <a:cxnSpLocks/>
              <a:stCxn id="123" idx="3"/>
              <a:endCxn id="175" idx="1"/>
            </p:cNvCxnSpPr>
            <p:nvPr/>
          </p:nvCxnSpPr>
          <p:spPr>
            <a:xfrm>
              <a:off x="11812369" y="4359787"/>
              <a:ext cx="888744" cy="1483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7" name="组合 226">
              <a:extLst>
                <a:ext uri="{FF2B5EF4-FFF2-40B4-BE49-F238E27FC236}">
                  <a16:creationId xmlns:a16="http://schemas.microsoft.com/office/drawing/2014/main" id="{86407451-8BB0-9F81-9A99-59E1F5B6429F}"/>
                </a:ext>
              </a:extLst>
            </p:cNvPr>
            <p:cNvGrpSpPr/>
            <p:nvPr/>
          </p:nvGrpSpPr>
          <p:grpSpPr>
            <a:xfrm>
              <a:off x="849444" y="875907"/>
              <a:ext cx="16607273" cy="4657519"/>
              <a:chOff x="849444" y="875907"/>
              <a:chExt cx="16607273" cy="4657519"/>
            </a:xfrm>
          </p:grpSpPr>
          <p:grpSp>
            <p:nvGrpSpPr>
              <p:cNvPr id="226" name="组合 225">
                <a:extLst>
                  <a:ext uri="{FF2B5EF4-FFF2-40B4-BE49-F238E27FC236}">
                    <a16:creationId xmlns:a16="http://schemas.microsoft.com/office/drawing/2014/main" id="{F9556D0B-4744-4727-A312-A1AE856561DD}"/>
                  </a:ext>
                </a:extLst>
              </p:cNvPr>
              <p:cNvGrpSpPr/>
              <p:nvPr/>
            </p:nvGrpSpPr>
            <p:grpSpPr>
              <a:xfrm>
                <a:off x="849444" y="875907"/>
                <a:ext cx="16607273" cy="2211724"/>
                <a:chOff x="849444" y="875907"/>
                <a:chExt cx="16607273" cy="2211724"/>
              </a:xfrm>
            </p:grpSpPr>
            <p:grpSp>
              <p:nvGrpSpPr>
                <p:cNvPr id="20" name="组合 19">
                  <a:extLst>
                    <a:ext uri="{FF2B5EF4-FFF2-40B4-BE49-F238E27FC236}">
                      <a16:creationId xmlns:a16="http://schemas.microsoft.com/office/drawing/2014/main" id="{88FE34F0-E92C-6491-4871-5D7C8F3128EB}"/>
                    </a:ext>
                  </a:extLst>
                </p:cNvPr>
                <p:cNvGrpSpPr/>
                <p:nvPr/>
              </p:nvGrpSpPr>
              <p:grpSpPr>
                <a:xfrm>
                  <a:off x="849444" y="875907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7" name="矩形: 圆角 6">
                    <a:extLst>
                      <a:ext uri="{FF2B5EF4-FFF2-40B4-BE49-F238E27FC236}">
                        <a16:creationId xmlns:a16="http://schemas.microsoft.com/office/drawing/2014/main" id="{F45FDCC7-21CE-371C-69C1-FCD99BCC301D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7" name="文本框 16">
                    <a:extLst>
                      <a:ext uri="{FF2B5EF4-FFF2-40B4-BE49-F238E27FC236}">
                        <a16:creationId xmlns:a16="http://schemas.microsoft.com/office/drawing/2014/main" id="{FFE8401E-A7D1-9850-082E-4C03ED3C57D6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9" name="图片 18">
                    <a:extLst>
                      <a:ext uri="{FF2B5EF4-FFF2-40B4-BE49-F238E27FC236}">
                        <a16:creationId xmlns:a16="http://schemas.microsoft.com/office/drawing/2014/main" id="{1301EC18-B49A-8282-EC8C-2FBC954D0ED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25" name="组合 124">
                  <a:extLst>
                    <a:ext uri="{FF2B5EF4-FFF2-40B4-BE49-F238E27FC236}">
                      <a16:creationId xmlns:a16="http://schemas.microsoft.com/office/drawing/2014/main" id="{DF518784-30B8-1D7C-9A71-F936E53AF8F8}"/>
                    </a:ext>
                  </a:extLst>
                </p:cNvPr>
                <p:cNvGrpSpPr/>
                <p:nvPr/>
              </p:nvGrpSpPr>
              <p:grpSpPr>
                <a:xfrm>
                  <a:off x="3812628" y="875908"/>
                  <a:ext cx="3044510" cy="2105835"/>
                  <a:chOff x="3279749" y="866692"/>
                  <a:chExt cx="3057832" cy="2115049"/>
                </a:xfrm>
              </p:grpSpPr>
              <p:sp>
                <p:nvSpPr>
                  <p:cNvPr id="30" name="矩形: 圆角 29">
                    <a:extLst>
                      <a:ext uri="{FF2B5EF4-FFF2-40B4-BE49-F238E27FC236}">
                        <a16:creationId xmlns:a16="http://schemas.microsoft.com/office/drawing/2014/main" id="{B40B534D-4B56-06E0-4463-C476E2AE79FC}"/>
                      </a:ext>
                    </a:extLst>
                  </p:cNvPr>
                  <p:cNvSpPr/>
                  <p:nvPr/>
                </p:nvSpPr>
                <p:spPr>
                  <a:xfrm>
                    <a:off x="3279749" y="866692"/>
                    <a:ext cx="3057832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32" name="文本框 31">
                    <a:extLst>
                      <a:ext uri="{FF2B5EF4-FFF2-40B4-BE49-F238E27FC236}">
                        <a16:creationId xmlns:a16="http://schemas.microsoft.com/office/drawing/2014/main" id="{556DA210-73F8-527D-47CC-C93D441207E4}"/>
                      </a:ext>
                    </a:extLst>
                  </p:cNvPr>
                  <p:cNvSpPr txBox="1"/>
                  <p:nvPr/>
                </p:nvSpPr>
                <p:spPr>
                  <a:xfrm>
                    <a:off x="3617290" y="1113618"/>
                    <a:ext cx="238275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</a:t>
                    </a:r>
                    <a:r>
                      <a:rPr lang="en-US" altLang="zh-CN" sz="1620" dirty="0">
                        <a:latin typeface="黑体" panose="02010609060101010101" pitchFamily="49" charset="-122"/>
                        <a:ea typeface="黑体" panose="02010609060101010101" pitchFamily="49" charset="-122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Preprocessing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43" name="图片 42">
                    <a:extLst>
                      <a:ext uri="{FF2B5EF4-FFF2-40B4-BE49-F238E27FC236}">
                        <a16:creationId xmlns:a16="http://schemas.microsoft.com/office/drawing/2014/main" id="{D8CEF3DC-8D39-8F1B-872D-EA64D6DB7D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3623516" y="1641979"/>
                    <a:ext cx="1008000" cy="1008000"/>
                  </a:xfrm>
                  <a:prstGeom prst="rect">
                    <a:avLst/>
                  </a:prstGeom>
                </p:spPr>
              </p:pic>
              <p:pic>
                <p:nvPicPr>
                  <p:cNvPr id="62" name="图片 61">
                    <a:extLst>
                      <a:ext uri="{FF2B5EF4-FFF2-40B4-BE49-F238E27FC236}">
                        <a16:creationId xmlns:a16="http://schemas.microsoft.com/office/drawing/2014/main" id="{C8087396-5C45-E7AD-781F-A8B3159AB6B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3">
                    <a:extLst>
                      <a:ext uri="{BEBA8EAE-BF5A-486C-A8C5-ECC9F3942E4B}">
                        <a14:imgProps xmlns:a14="http://schemas.microsoft.com/office/drawing/2010/main">
                          <a14:imgLayer r:embed="rId4">
                            <a14:imgEffect>
                              <a14:sharpenSoften amount="100000"/>
                            </a14:imgEffect>
                            <a14:imgEffect>
                              <a14:brightnessContrast contrast="50000"/>
                            </a14:imgEffect>
                          </a14:imgLayer>
                        </a14:imgProps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5010506" y="1641979"/>
                    <a:ext cx="1008000" cy="1008000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74" name="组合 73">
                  <a:extLst>
                    <a:ext uri="{FF2B5EF4-FFF2-40B4-BE49-F238E27FC236}">
                      <a16:creationId xmlns:a16="http://schemas.microsoft.com/office/drawing/2014/main" id="{1F0C8449-C3C1-C58F-C379-C002E04F171F}"/>
                    </a:ext>
                  </a:extLst>
                </p:cNvPr>
                <p:cNvGrpSpPr/>
                <p:nvPr/>
              </p:nvGrpSpPr>
              <p:grpSpPr>
                <a:xfrm>
                  <a:off x="7391960" y="875908"/>
                  <a:ext cx="2786016" cy="2105835"/>
                  <a:chOff x="7007005" y="866692"/>
                  <a:chExt cx="2798207" cy="2115049"/>
                </a:xfrm>
              </p:grpSpPr>
              <p:sp>
                <p:nvSpPr>
                  <p:cNvPr id="71" name="矩形: 圆角 70">
                    <a:extLst>
                      <a:ext uri="{FF2B5EF4-FFF2-40B4-BE49-F238E27FC236}">
                        <a16:creationId xmlns:a16="http://schemas.microsoft.com/office/drawing/2014/main" id="{B33AFEF4-F899-A628-A082-0D5D8B6B7819}"/>
                      </a:ext>
                    </a:extLst>
                  </p:cNvPr>
                  <p:cNvSpPr/>
                  <p:nvPr/>
                </p:nvSpPr>
                <p:spPr>
                  <a:xfrm>
                    <a:off x="7007005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73" name="文本框 72">
                    <a:extLst>
                      <a:ext uri="{FF2B5EF4-FFF2-40B4-BE49-F238E27FC236}">
                        <a16:creationId xmlns:a16="http://schemas.microsoft.com/office/drawing/2014/main" id="{C3568E8F-2448-5690-AAEB-63F02B0C0AF0}"/>
                      </a:ext>
                    </a:extLst>
                  </p:cNvPr>
                  <p:cNvSpPr txBox="1"/>
                  <p:nvPr/>
                </p:nvSpPr>
                <p:spPr>
                  <a:xfrm>
                    <a:off x="7290779" y="1119290"/>
                    <a:ext cx="2240420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Lesion</a:t>
                    </a:r>
                    <a:r>
                      <a: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Segmentation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5F649A97-64A6-559E-58AE-68EF6A1BD347}"/>
                      </a:ext>
                    </a:extLst>
                  </p:cNvPr>
                  <p:cNvGrpSpPr/>
                  <p:nvPr/>
                </p:nvGrpSpPr>
                <p:grpSpPr>
                  <a:xfrm>
                    <a:off x="7789882" y="1574821"/>
                    <a:ext cx="1232453" cy="1232453"/>
                    <a:chOff x="7290778" y="1574327"/>
                    <a:chExt cx="1232453" cy="1232453"/>
                  </a:xfrm>
                </p:grpSpPr>
                <p:pic>
                  <p:nvPicPr>
                    <p:cNvPr id="78" name="图片 77">
                      <a:extLst>
                        <a:ext uri="{FF2B5EF4-FFF2-40B4-BE49-F238E27FC236}">
                          <a16:creationId xmlns:a16="http://schemas.microsoft.com/office/drawing/2014/main" id="{CF18F595-EE03-1D9C-133C-234B14A52A2B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>
                      <a:extLst>
                        <a:ext uri="{BEBA8EAE-BF5A-486C-A8C5-ECC9F3942E4B}">
                          <a14:imgProps xmlns:a14="http://schemas.microsoft.com/office/drawing/2010/main">
                            <a14:imgLayer r:embed="rId4">
                              <a14:imgEffect>
                                <a14:sharpenSoften amount="100000"/>
                              </a14:imgEffect>
                              <a14:imgEffect>
                                <a14:brightnessContrast contrast="50000"/>
                              </a14:imgEffect>
                            </a14:imgLayer>
                          </a14:imgProps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7290778" y="1574327"/>
                      <a:ext cx="1232453" cy="1232453"/>
                    </a:xfrm>
                    <a:prstGeom prst="rect">
                      <a:avLst/>
                    </a:prstGeom>
                  </p:spPr>
                </p:pic>
                <mc:AlternateContent xmlns:mc="http://schemas.openxmlformats.org/markup-compatibility/2006" xmlns:p14="http://schemas.microsoft.com/office/powerpoint/2010/main">
                  <mc:Choice Requires="p14">
                    <p:contentPart p14:bwMode="auto" r:id="rId5">
                      <p14:nvContentPartPr>
                        <p14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14:cNvPr>
                        <p14:cNvContentPartPr/>
                        <p14:nvPr/>
                      </p14:nvContentPartPr>
                      <p14:xfrm>
                        <a:off x="7657170" y="1876939"/>
                        <a:ext cx="487071" cy="482249"/>
                      </p14:xfrm>
                    </p:contentPart>
                  </mc:Choice>
                  <mc:Fallback xmlns="">
                    <p:pic>
                      <p:nvPicPr>
                        <p:cNvPr id="81" name="墨迹 80">
                          <a:extLst>
                            <a:ext uri="{FF2B5EF4-FFF2-40B4-BE49-F238E27FC236}">
                              <a16:creationId xmlns:a16="http://schemas.microsoft.com/office/drawing/2014/main" id="{384DA405-4DED-414C-8AA9-EE526E1B70E7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647775" y="1867526"/>
                          <a:ext cx="505860" cy="501076"/>
                        </a:xfrm>
                        <a:prstGeom prst="rect">
                          <a:avLst/>
                        </a:prstGeom>
                      </p:spPr>
                    </p:pic>
                  </mc:Fallback>
                </mc:AlternateContent>
              </p:grpSp>
            </p:grpSp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361B1CD1-7AEA-8F76-883E-EEF761B55187}"/>
                    </a:ext>
                  </a:extLst>
                </p:cNvPr>
                <p:cNvGrpSpPr/>
                <p:nvPr/>
              </p:nvGrpSpPr>
              <p:grpSpPr>
                <a:xfrm>
                  <a:off x="10712798" y="875908"/>
                  <a:ext cx="2786016" cy="2105835"/>
                  <a:chOff x="10260717" y="866692"/>
                  <a:chExt cx="2798207" cy="2115049"/>
                </a:xfrm>
              </p:grpSpPr>
              <p:sp>
                <p:nvSpPr>
                  <p:cNvPr id="85" name="矩形: 圆角 84">
                    <a:extLst>
                      <a:ext uri="{FF2B5EF4-FFF2-40B4-BE49-F238E27FC236}">
                        <a16:creationId xmlns:a16="http://schemas.microsoft.com/office/drawing/2014/main" id="{74BE657A-3976-4E64-AE5A-2FFC591CFA99}"/>
                      </a:ext>
                    </a:extLst>
                  </p:cNvPr>
                  <p:cNvSpPr/>
                  <p:nvPr/>
                </p:nvSpPr>
                <p:spPr>
                  <a:xfrm>
                    <a:off x="10260717" y="866692"/>
                    <a:ext cx="2798207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  <p:sp>
                <p:nvSpPr>
                  <p:cNvPr id="92" name="矩形 91">
                    <a:extLst>
                      <a:ext uri="{FF2B5EF4-FFF2-40B4-BE49-F238E27FC236}">
                        <a16:creationId xmlns:a16="http://schemas.microsoft.com/office/drawing/2014/main" id="{8464CDAF-94C2-2BD6-53D9-611681EC3124}"/>
                      </a:ext>
                    </a:extLst>
                  </p:cNvPr>
                  <p:cNvSpPr/>
                  <p:nvPr/>
                </p:nvSpPr>
                <p:spPr>
                  <a:xfrm>
                    <a:off x="10849738" y="1566806"/>
                    <a:ext cx="1609696" cy="1232452"/>
                  </a:xfrm>
                  <a:prstGeom prst="rect">
                    <a:avLst/>
                  </a:prstGeom>
                  <a:noFill/>
                  <a:ln w="19050">
                    <a:solidFill>
                      <a:srgbClr val="FF0000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Color,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Texture, Border,</a:t>
                    </a:r>
                    <a:r>
                      <a:rPr lang="zh-CN" altLang="en-US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 </a:t>
                    </a:r>
                    <a:r>
                      <a:rPr lang="en-US" altLang="zh-CN" sz="162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Etc.</a:t>
                    </a:r>
                    <a:endParaRPr lang="zh-CN" altLang="en-US" sz="162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sp>
                <p:nvSpPr>
                  <p:cNvPr id="93" name="文本框 92">
                    <a:extLst>
                      <a:ext uri="{FF2B5EF4-FFF2-40B4-BE49-F238E27FC236}">
                        <a16:creationId xmlns:a16="http://schemas.microsoft.com/office/drawing/2014/main" id="{BBD161D5-DAC1-D36B-AC5B-75BE4185FB0D}"/>
                      </a:ext>
                    </a:extLst>
                  </p:cNvPr>
                  <p:cNvSpPr txBox="1"/>
                  <p:nvPr/>
                </p:nvSpPr>
                <p:spPr>
                  <a:xfrm>
                    <a:off x="10662815" y="1114277"/>
                    <a:ext cx="198354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Feature Extraction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129" name="组合 128">
                  <a:extLst>
                    <a:ext uri="{FF2B5EF4-FFF2-40B4-BE49-F238E27FC236}">
                      <a16:creationId xmlns:a16="http://schemas.microsoft.com/office/drawing/2014/main" id="{8AF53F37-3C07-9BEA-6FC1-7BBCB9197F2E}"/>
                    </a:ext>
                  </a:extLst>
                </p:cNvPr>
                <p:cNvGrpSpPr/>
                <p:nvPr/>
              </p:nvGrpSpPr>
              <p:grpSpPr>
                <a:xfrm>
                  <a:off x="14033636" y="875908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27" name="组合 126">
                    <a:extLst>
                      <a:ext uri="{FF2B5EF4-FFF2-40B4-BE49-F238E27FC236}">
                        <a16:creationId xmlns:a16="http://schemas.microsoft.com/office/drawing/2014/main" id="{BAD571B6-9271-22E0-8EF2-1EE38147A2A4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96" name="矩形: 圆角 95">
                      <a:extLst>
                        <a:ext uri="{FF2B5EF4-FFF2-40B4-BE49-F238E27FC236}">
                          <a16:creationId xmlns:a16="http://schemas.microsoft.com/office/drawing/2014/main" id="{2DC90B8C-865F-48A0-E930-FDCA7427836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97" name="文本框 96">
                      <a:extLst>
                        <a:ext uri="{FF2B5EF4-FFF2-40B4-BE49-F238E27FC236}">
                          <a16:creationId xmlns:a16="http://schemas.microsoft.com/office/drawing/2014/main" id="{AF5E7EC1-8E76-17CD-114F-C55A6059CA2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88" name="组合 87">
                      <a:extLst>
                        <a:ext uri="{FF2B5EF4-FFF2-40B4-BE49-F238E27FC236}">
                          <a16:creationId xmlns:a16="http://schemas.microsoft.com/office/drawing/2014/main" id="{F80CA552-769B-127B-E6E7-62BCA68861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98" name="文本框 97">
                        <a:extLst>
                          <a:ext uri="{FF2B5EF4-FFF2-40B4-BE49-F238E27FC236}">
                            <a16:creationId xmlns:a16="http://schemas.microsoft.com/office/drawing/2014/main" id="{BC78F76F-CE6E-1D16-811D-B36022BBB44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99" name="文本框 98">
                        <a:extLst>
                          <a:ext uri="{FF2B5EF4-FFF2-40B4-BE49-F238E27FC236}">
                            <a16:creationId xmlns:a16="http://schemas.microsoft.com/office/drawing/2014/main" id="{83064807-345C-18C6-1291-AC31BE5BC98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8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00" name="文本框 99">
                        <a:extLst>
                          <a:ext uri="{FF2B5EF4-FFF2-40B4-BE49-F238E27FC236}">
                            <a16:creationId xmlns:a16="http://schemas.microsoft.com/office/drawing/2014/main" id="{6DA2A5DD-B4B9-E187-FB86-A45E921F009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01" name="文本框 100">
                        <a:extLst>
                          <a:ext uri="{FF2B5EF4-FFF2-40B4-BE49-F238E27FC236}">
                            <a16:creationId xmlns:a16="http://schemas.microsoft.com/office/drawing/2014/main" id="{D0AE3819-F612-F244-EB63-71B66B54396E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37" name="直接箭头连接符 36">
                    <a:extLst>
                      <a:ext uri="{FF2B5EF4-FFF2-40B4-BE49-F238E27FC236}">
                        <a16:creationId xmlns:a16="http://schemas.microsoft.com/office/drawing/2014/main" id="{4744629F-295B-10EB-DDED-7E67C5EE872A}"/>
                      </a:ext>
                    </a:extLst>
                  </p:cNvPr>
                  <p:cNvCxnSpPr>
                    <a:cxnSpLocks/>
                    <a:stCxn id="96" idx="1"/>
                    <a:endCxn id="98" idx="1"/>
                  </p:cNvCxnSpPr>
                  <p:nvPr/>
                </p:nvCxnSpPr>
                <p:spPr>
                  <a:xfrm flipV="1">
                    <a:off x="13483153" y="1758736"/>
                    <a:ext cx="1007440" cy="16548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" name="直接箭头连接符 39">
                    <a:extLst>
                      <a:ext uri="{FF2B5EF4-FFF2-40B4-BE49-F238E27FC236}">
                        <a16:creationId xmlns:a16="http://schemas.microsoft.com/office/drawing/2014/main" id="{7C667739-D201-3686-AAAC-3E99CD8F888C}"/>
                      </a:ext>
                    </a:extLst>
                  </p:cNvPr>
                  <p:cNvCxnSpPr>
                    <a:cxnSpLocks/>
                    <a:stCxn id="96" idx="1"/>
                    <a:endCxn id="99" idx="1"/>
                  </p:cNvCxnSpPr>
                  <p:nvPr/>
                </p:nvCxnSpPr>
                <p:spPr>
                  <a:xfrm>
                    <a:off x="13483153" y="1924217"/>
                    <a:ext cx="1007440" cy="29023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4" name="直接箭头连接符 43">
                    <a:extLst>
                      <a:ext uri="{FF2B5EF4-FFF2-40B4-BE49-F238E27FC236}">
                        <a16:creationId xmlns:a16="http://schemas.microsoft.com/office/drawing/2014/main" id="{0A5EA5C7-2ABF-D001-B008-0B45886BE08D}"/>
                      </a:ext>
                    </a:extLst>
                  </p:cNvPr>
                  <p:cNvCxnSpPr>
                    <a:cxnSpLocks/>
                    <a:stCxn id="96" idx="1"/>
                    <a:endCxn id="101" idx="1"/>
                  </p:cNvCxnSpPr>
                  <p:nvPr/>
                </p:nvCxnSpPr>
                <p:spPr>
                  <a:xfrm>
                    <a:off x="13483153" y="1924217"/>
                    <a:ext cx="1007441" cy="834141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grpSp>
            <p:nvGrpSpPr>
              <p:cNvPr id="225" name="组合 224">
                <a:extLst>
                  <a:ext uri="{FF2B5EF4-FFF2-40B4-BE49-F238E27FC236}">
                    <a16:creationId xmlns:a16="http://schemas.microsoft.com/office/drawing/2014/main" id="{44674144-1C6C-9655-0BA5-6E72735D71C1}"/>
                  </a:ext>
                </a:extLst>
              </p:cNvPr>
              <p:cNvGrpSpPr/>
              <p:nvPr/>
            </p:nvGrpSpPr>
            <p:grpSpPr>
              <a:xfrm>
                <a:off x="2401197" y="3306869"/>
                <a:ext cx="13722997" cy="2226557"/>
                <a:chOff x="2401197" y="3573200"/>
                <a:chExt cx="13722997" cy="2226557"/>
              </a:xfrm>
            </p:grpSpPr>
            <p:grpSp>
              <p:nvGrpSpPr>
                <p:cNvPr id="222" name="组合 221">
                  <a:extLst>
                    <a:ext uri="{FF2B5EF4-FFF2-40B4-BE49-F238E27FC236}">
                      <a16:creationId xmlns:a16="http://schemas.microsoft.com/office/drawing/2014/main" id="{3E90D87D-A4BE-9F25-4033-9311F7C9897F}"/>
                    </a:ext>
                  </a:extLst>
                </p:cNvPr>
                <p:cNvGrpSpPr/>
                <p:nvPr/>
              </p:nvGrpSpPr>
              <p:grpSpPr>
                <a:xfrm>
                  <a:off x="5745022" y="3614040"/>
                  <a:ext cx="6067347" cy="2024156"/>
                  <a:chOff x="5758902" y="3621242"/>
                  <a:chExt cx="6067347" cy="2024156"/>
                </a:xfrm>
              </p:grpSpPr>
              <p:sp>
                <p:nvSpPr>
                  <p:cNvPr id="131" name="文本框 130">
                    <a:extLst>
                      <a:ext uri="{FF2B5EF4-FFF2-40B4-BE49-F238E27FC236}">
                        <a16:creationId xmlns:a16="http://schemas.microsoft.com/office/drawing/2014/main" id="{964E2D28-578A-6F92-D3F1-FB75E6A472BE}"/>
                      </a:ext>
                    </a:extLst>
                  </p:cNvPr>
                  <p:cNvSpPr txBox="1"/>
                  <p:nvPr/>
                </p:nvSpPr>
                <p:spPr>
                  <a:xfrm>
                    <a:off x="7895330" y="3761869"/>
                    <a:ext cx="1767691" cy="379595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CNN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grpSp>
                <p:nvGrpSpPr>
                  <p:cNvPr id="210" name="组合 209">
                    <a:extLst>
                      <a:ext uri="{FF2B5EF4-FFF2-40B4-BE49-F238E27FC236}">
                        <a16:creationId xmlns:a16="http://schemas.microsoft.com/office/drawing/2014/main" id="{345D9C55-EB6F-D308-3791-62B072223F72}"/>
                      </a:ext>
                    </a:extLst>
                  </p:cNvPr>
                  <p:cNvGrpSpPr/>
                  <p:nvPr/>
                </p:nvGrpSpPr>
                <p:grpSpPr>
                  <a:xfrm>
                    <a:off x="6284139" y="4112120"/>
                    <a:ext cx="4989114" cy="1397327"/>
                    <a:chOff x="6410273" y="4117496"/>
                    <a:chExt cx="4989114" cy="1397327"/>
                  </a:xfrm>
                </p:grpSpPr>
                <p:grpSp>
                  <p:nvGrpSpPr>
                    <p:cNvPr id="209" name="组合 208">
                      <a:extLst>
                        <a:ext uri="{FF2B5EF4-FFF2-40B4-BE49-F238E27FC236}">
                          <a16:creationId xmlns:a16="http://schemas.microsoft.com/office/drawing/2014/main" id="{EE40ED91-1844-FBBD-4E5D-797E81E40B8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8470509" y="4310205"/>
                      <a:ext cx="1185521" cy="1186530"/>
                      <a:chOff x="8470509" y="4310205"/>
                      <a:chExt cx="1185521" cy="1186530"/>
                    </a:xfrm>
                  </p:grpSpPr>
                  <p:grpSp>
                    <p:nvGrpSpPr>
                      <p:cNvPr id="154" name="组合 153">
                        <a:extLst>
                          <a:ext uri="{FF2B5EF4-FFF2-40B4-BE49-F238E27FC236}">
                            <a16:creationId xmlns:a16="http://schemas.microsoft.com/office/drawing/2014/main" id="{9A987031-8AA0-BC05-0C9E-8F8083D3D02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8470509" y="4310205"/>
                        <a:ext cx="1185521" cy="1186530"/>
                        <a:chOff x="5565992" y="4186280"/>
                        <a:chExt cx="1185521" cy="1186530"/>
                      </a:xfrm>
                    </p:grpSpPr>
                    <p:sp>
                      <p:nvSpPr>
                        <p:cNvPr id="137" name="矩形 136">
                          <a:extLst>
                            <a:ext uri="{FF2B5EF4-FFF2-40B4-BE49-F238E27FC236}">
                              <a16:creationId xmlns:a16="http://schemas.microsoft.com/office/drawing/2014/main" id="{B829BB1E-46C8-5FD5-5379-A603A9B92DE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565992" y="418628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8" name="矩形 137">
                          <a:extLst>
                            <a:ext uri="{FF2B5EF4-FFF2-40B4-BE49-F238E27FC236}">
                              <a16:creationId xmlns:a16="http://schemas.microsoft.com/office/drawing/2014/main" id="{8A7E0F0E-BDA0-84C3-D443-95237A48E59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661242" y="428153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39" name="矩形 138">
                          <a:extLst>
                            <a:ext uri="{FF2B5EF4-FFF2-40B4-BE49-F238E27FC236}">
                              <a16:creationId xmlns:a16="http://schemas.microsoft.com/office/drawing/2014/main" id="{3E912057-FBAE-7138-6CB1-F2DAB2146B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756263" y="437756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  <p:sp>
                      <p:nvSpPr>
                        <p:cNvPr id="140" name="矩形 139">
                          <a:extLst>
                            <a:ext uri="{FF2B5EF4-FFF2-40B4-BE49-F238E27FC236}">
                              <a16:creationId xmlns:a16="http://schemas.microsoft.com/office/drawing/2014/main" id="{7A5046F4-1AA4-DF31-D5DC-71B970CB847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5851513" y="4472810"/>
                          <a:ext cx="900000" cy="900000"/>
                        </a:xfrm>
                        <a:prstGeom prst="rect">
                          <a:avLst/>
                        </a:prstGeom>
                        <a:solidFill>
                          <a:srgbClr val="E3C3AB"/>
                        </a:solidFill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zh-CN" altLang="en-US" sz="1440" b="1" dirty="0">
                            <a:solidFill>
                              <a:srgbClr val="EEDCD0"/>
                            </a:solidFill>
                            <a:latin typeface="Calibri" panose="020F0502020204030204" pitchFamily="34" charset="0"/>
                            <a:cs typeface="Calibri" panose="020F0502020204030204" pitchFamily="34" charset="0"/>
                          </a:endParaRPr>
                        </a:p>
                      </p:txBody>
                    </p:sp>
                  </p:grpSp>
                  <p:sp>
                    <p:nvSpPr>
                      <p:cNvPr id="141" name="矩形 140">
                        <a:extLst>
                          <a:ext uri="{FF2B5EF4-FFF2-40B4-BE49-F238E27FC236}">
                            <a16:creationId xmlns:a16="http://schemas.microsoft.com/office/drawing/2014/main" id="{B2E9C7AB-6F71-B3DD-20A4-B80F720BBEB6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9275870" y="4816160"/>
                        <a:ext cx="270000" cy="2700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  <p:grpSp>
                  <p:nvGrpSpPr>
                    <p:cNvPr id="205" name="组合 204">
                      <a:extLst>
                        <a:ext uri="{FF2B5EF4-FFF2-40B4-BE49-F238E27FC236}">
                          <a16:creationId xmlns:a16="http://schemas.microsoft.com/office/drawing/2014/main" id="{06C3499F-9A02-DEBC-3FC2-54994695B2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410273" y="4119253"/>
                      <a:ext cx="2865597" cy="1372189"/>
                      <a:chOff x="6410273" y="4119253"/>
                      <a:chExt cx="2865597" cy="1372189"/>
                    </a:xfrm>
                  </p:grpSpPr>
                  <p:sp>
                    <p:nvSpPr>
                      <p:cNvPr id="128" name="矩形 127">
                        <a:extLst>
                          <a:ext uri="{FF2B5EF4-FFF2-40B4-BE49-F238E27FC236}">
                            <a16:creationId xmlns:a16="http://schemas.microsoft.com/office/drawing/2014/main" id="{EB778821-FA73-C3B0-5069-D0694724177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10273" y="4119253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3" name="矩形 132">
                        <a:extLst>
                          <a:ext uri="{FF2B5EF4-FFF2-40B4-BE49-F238E27FC236}">
                            <a16:creationId xmlns:a16="http://schemas.microsoft.com/office/drawing/2014/main" id="{3D515395-D4DD-95FD-D680-AE8C240FFA5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04509" y="4215896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4" name="矩形 133">
                        <a:extLst>
                          <a:ext uri="{FF2B5EF4-FFF2-40B4-BE49-F238E27FC236}">
                            <a16:creationId xmlns:a16="http://schemas.microsoft.com/office/drawing/2014/main" id="{D976645E-8E6A-4273-FA9A-8F2FD50296D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7015" y="4310205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5" name="矩形 134">
                        <a:extLst>
                          <a:ext uri="{FF2B5EF4-FFF2-40B4-BE49-F238E27FC236}">
                            <a16:creationId xmlns:a16="http://schemas.microsoft.com/office/drawing/2014/main" id="{9D78F089-BBCC-F57D-20C6-C6A75ECCF4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2036" y="4411442"/>
                        <a:ext cx="1080000" cy="108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EEDCD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sp>
                    <p:nvSpPr>
                      <p:cNvPr id="136" name="矩形 135">
                        <a:extLst>
                          <a:ext uri="{FF2B5EF4-FFF2-40B4-BE49-F238E27FC236}">
                            <a16:creationId xmlns:a16="http://schemas.microsoft.com/office/drawing/2014/main" id="{7B91D45C-3FA9-1301-1875-B0174A266B4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6962036" y="4681442"/>
                        <a:ext cx="540000" cy="540000"/>
                      </a:xfrm>
                      <a:prstGeom prst="rect">
                        <a:avLst/>
                      </a:prstGeom>
                      <a:solidFill>
                        <a:srgbClr val="EEDCD0"/>
                      </a:solidFill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  <p:cxnSp>
                    <p:nvCxnSpPr>
                      <p:cNvPr id="143" name="直接连接符 142">
                        <a:extLst>
                          <a:ext uri="{FF2B5EF4-FFF2-40B4-BE49-F238E27FC236}">
                            <a16:creationId xmlns:a16="http://schemas.microsoft.com/office/drawing/2014/main" id="{25528011-F0F6-C8CB-7CB6-6677BFB08A0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7502036" y="4681442"/>
                        <a:ext cx="1773834" cy="141140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45" name="直接连接符 144">
                        <a:extLst>
                          <a:ext uri="{FF2B5EF4-FFF2-40B4-BE49-F238E27FC236}">
                            <a16:creationId xmlns:a16="http://schemas.microsoft.com/office/drawing/2014/main" id="{9F5B0DB8-1D9A-F3C0-1CB7-1C9FE5741244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 flipV="1">
                        <a:off x="7502036" y="5083676"/>
                        <a:ext cx="1773834" cy="137766"/>
                      </a:xfrm>
                      <a:prstGeom prst="line">
                        <a:avLst/>
                      </a:prstGeom>
                      <a:ln w="19050">
                        <a:solidFill>
                          <a:schemeClr val="tx1"/>
                        </a:solidFill>
                        <a:prstDash val="sys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207" name="组合 206">
                      <a:extLst>
                        <a:ext uri="{FF2B5EF4-FFF2-40B4-BE49-F238E27FC236}">
                          <a16:creationId xmlns:a16="http://schemas.microsoft.com/office/drawing/2014/main" id="{BDEA38AA-53EF-44D9-1134-5BE40A42C96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0012866" y="4117496"/>
                      <a:ext cx="1386521" cy="1397327"/>
                      <a:chOff x="10012866" y="4117496"/>
                      <a:chExt cx="1386521" cy="1397327"/>
                    </a:xfrm>
                  </p:grpSpPr>
                  <p:grpSp>
                    <p:nvGrpSpPr>
                      <p:cNvPr id="168" name="组合 167">
                        <a:extLst>
                          <a:ext uri="{FF2B5EF4-FFF2-40B4-BE49-F238E27FC236}">
                            <a16:creationId xmlns:a16="http://schemas.microsoft.com/office/drawing/2014/main" id="{ADAEFAB8-4022-7720-B9F5-23070598681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0012866" y="4117496"/>
                        <a:ext cx="1386521" cy="1397327"/>
                        <a:chOff x="7176103" y="4175043"/>
                        <a:chExt cx="1386521" cy="1397327"/>
                      </a:xfrm>
                    </p:grpSpPr>
                    <p:grpSp>
                      <p:nvGrpSpPr>
                        <p:cNvPr id="160" name="组合 159">
                          <a:extLst>
                            <a:ext uri="{FF2B5EF4-FFF2-40B4-BE49-F238E27FC236}">
                              <a16:creationId xmlns:a16="http://schemas.microsoft.com/office/drawing/2014/main" id="{AB05FD7A-9B08-7B59-8166-E02585110654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176103" y="4175043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56" name="组合 155">
                            <a:extLst>
                              <a:ext uri="{FF2B5EF4-FFF2-40B4-BE49-F238E27FC236}">
                                <a16:creationId xmlns:a16="http://schemas.microsoft.com/office/drawing/2014/main" id="{D30973A9-1C07-DA69-4CCB-477F9B48B49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3" name="矩形 152">
                              <a:extLst>
                                <a:ext uri="{FF2B5EF4-FFF2-40B4-BE49-F238E27FC236}">
                                  <a16:creationId xmlns:a16="http://schemas.microsoft.com/office/drawing/2014/main" id="{FAD24509-1D09-1C1B-3BEA-358762A2219D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5" name="矩形 154">
                              <a:extLst>
                                <a:ext uri="{FF2B5EF4-FFF2-40B4-BE49-F238E27FC236}">
                                  <a16:creationId xmlns:a16="http://schemas.microsoft.com/office/drawing/2014/main" id="{9165929A-546E-F34B-F0B3-5A9917262EC1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57" name="组合 156">
                            <a:extLst>
                              <a:ext uri="{FF2B5EF4-FFF2-40B4-BE49-F238E27FC236}">
                                <a16:creationId xmlns:a16="http://schemas.microsoft.com/office/drawing/2014/main" id="{5FEF5C06-91AF-A50F-CB97-4A6ABE2D5FA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58" name="矩形 157">
                              <a:extLst>
                                <a:ext uri="{FF2B5EF4-FFF2-40B4-BE49-F238E27FC236}">
                                  <a16:creationId xmlns:a16="http://schemas.microsoft.com/office/drawing/2014/main" id="{6FB00DEA-F3B7-62FA-F347-120A486DD6C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59" name="矩形 158">
                              <a:extLst>
                                <a:ext uri="{FF2B5EF4-FFF2-40B4-BE49-F238E27FC236}">
                                  <a16:creationId xmlns:a16="http://schemas.microsoft.com/office/drawing/2014/main" id="{BA2ECBBC-08E7-B99C-3B2F-490CF4F0F23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  <p:grpSp>
                      <p:nvGrpSpPr>
                        <p:cNvPr id="161" name="组合 160">
                          <a:extLst>
                            <a:ext uri="{FF2B5EF4-FFF2-40B4-BE49-F238E27FC236}">
                              <a16:creationId xmlns:a16="http://schemas.microsoft.com/office/drawing/2014/main" id="{3C4ABDCB-6BA2-B4B9-F289-A55814A57F8D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7556874" y="4566077"/>
                          <a:ext cx="1005750" cy="1006293"/>
                          <a:chOff x="7295167" y="4366280"/>
                          <a:chExt cx="1005750" cy="1006293"/>
                        </a:xfrm>
                      </p:grpSpPr>
                      <p:grpSp>
                        <p:nvGrpSpPr>
                          <p:cNvPr id="162" name="组合 161">
                            <a:extLst>
                              <a:ext uri="{FF2B5EF4-FFF2-40B4-BE49-F238E27FC236}">
                                <a16:creationId xmlns:a16="http://schemas.microsoft.com/office/drawing/2014/main" id="{24C55304-5F9E-3616-AAC6-CB0A178A310E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295167" y="4366280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6" name="矩形 165">
                              <a:extLst>
                                <a:ext uri="{FF2B5EF4-FFF2-40B4-BE49-F238E27FC236}">
                                  <a16:creationId xmlns:a16="http://schemas.microsoft.com/office/drawing/2014/main" id="{6EC28EF5-3FAB-D3CE-38CD-BA3E3C5FAA86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7" name="矩形 166">
                              <a:extLst>
                                <a:ext uri="{FF2B5EF4-FFF2-40B4-BE49-F238E27FC236}">
                                  <a16:creationId xmlns:a16="http://schemas.microsoft.com/office/drawing/2014/main" id="{6C93528B-7B65-A6B7-C770-41111842E795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  <p:grpSp>
                        <p:nvGrpSpPr>
                          <p:cNvPr id="163" name="组合 162">
                            <a:extLst>
                              <a:ext uri="{FF2B5EF4-FFF2-40B4-BE49-F238E27FC236}">
                                <a16:creationId xmlns:a16="http://schemas.microsoft.com/office/drawing/2014/main" id="{53101F48-A060-D55B-0D66-474232D4418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485667" y="4557323"/>
                            <a:ext cx="815250" cy="815250"/>
                            <a:chOff x="7295167" y="4366280"/>
                            <a:chExt cx="815250" cy="815250"/>
                          </a:xfrm>
                        </p:grpSpPr>
                        <p:sp>
                          <p:nvSpPr>
                            <p:cNvPr id="164" name="矩形 163">
                              <a:extLst>
                                <a:ext uri="{FF2B5EF4-FFF2-40B4-BE49-F238E27FC236}">
                                  <a16:creationId xmlns:a16="http://schemas.microsoft.com/office/drawing/2014/main" id="{5C5C5447-B224-422B-2899-7A87ECAAB8DA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295167" y="436628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65" name="矩形 164">
                              <a:extLst>
                                <a:ext uri="{FF2B5EF4-FFF2-40B4-BE49-F238E27FC236}">
                                  <a16:creationId xmlns:a16="http://schemas.microsoft.com/office/drawing/2014/main" id="{239D75D6-7C39-D16F-ADD8-F935523E4389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>
                              <a:off x="7390417" y="4461530"/>
                              <a:ext cx="720000" cy="720000"/>
                            </a:xfrm>
                            <a:prstGeom prst="rect">
                              <a:avLst/>
                            </a:prstGeom>
                            <a:solidFill>
                              <a:srgbClr val="D6A987"/>
                            </a:solidFill>
                            <a:ln w="28575">
                              <a:solidFill>
                                <a:schemeClr val="tx1"/>
                              </a:solidFill>
                            </a:ln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rtlCol="0" anchor="ctr"/>
                            <a:lstStyle/>
                            <a:p>
                              <a:pPr algn="ctr"/>
                              <a:endParaRPr lang="zh-CN" altLang="en-US" sz="1440" b="1" dirty="0">
                                <a:solidFill>
                                  <a:srgbClr val="D6A987"/>
                                </a:solidFill>
                                <a:latin typeface="Calibri" panose="020F0502020204030204" pitchFamily="34" charset="0"/>
                                <a:cs typeface="Calibri" panose="020F0502020204030204" pitchFamily="34" charset="0"/>
                              </a:endParaRPr>
                            </a:p>
                          </p:txBody>
                        </p:sp>
                      </p:grpSp>
                    </p:grpSp>
                  </p:grpSp>
                  <p:sp>
                    <p:nvSpPr>
                      <p:cNvPr id="176" name="矩形 175">
                        <a:extLst>
                          <a:ext uri="{FF2B5EF4-FFF2-40B4-BE49-F238E27FC236}">
                            <a16:creationId xmlns:a16="http://schemas.microsoft.com/office/drawing/2014/main" id="{8C36C136-6B32-494F-A308-1EACFD113513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>
                        <a:off x="11167337" y="4895380"/>
                        <a:ext cx="136800" cy="136800"/>
                      </a:xfrm>
                      <a:prstGeom prst="rect">
                        <a:avLst/>
                      </a:prstGeom>
                      <a:noFill/>
                      <a:ln w="19050">
                        <a:solidFill>
                          <a:srgbClr val="FF0000"/>
                        </a:solidFill>
                        <a:prstDash val="dash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sz="1440" b="1" dirty="0">
                          <a:solidFill>
                            <a:srgbClr val="FF0000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23" name="矩形: 圆角 122">
                    <a:extLst>
                      <a:ext uri="{FF2B5EF4-FFF2-40B4-BE49-F238E27FC236}">
                        <a16:creationId xmlns:a16="http://schemas.microsoft.com/office/drawing/2014/main" id="{00CDD803-0BDB-4DDC-6FA2-B95F2796C67E}"/>
                      </a:ext>
                    </a:extLst>
                  </p:cNvPr>
                  <p:cNvSpPr/>
                  <p:nvPr/>
                </p:nvSpPr>
                <p:spPr>
                  <a:xfrm>
                    <a:off x="5758902" y="3621242"/>
                    <a:ext cx="6067347" cy="2024156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/>
                  </a:p>
                </p:txBody>
              </p:sp>
            </p:grpSp>
            <p:grpSp>
              <p:nvGrpSpPr>
                <p:cNvPr id="144" name="组合 143">
                  <a:extLst>
                    <a:ext uri="{FF2B5EF4-FFF2-40B4-BE49-F238E27FC236}">
                      <a16:creationId xmlns:a16="http://schemas.microsoft.com/office/drawing/2014/main" id="{A6C8AD51-FF4C-2C8A-AFAF-70E7D01F9D08}"/>
                    </a:ext>
                  </a:extLst>
                </p:cNvPr>
                <p:cNvGrpSpPr/>
                <p:nvPr/>
              </p:nvGrpSpPr>
              <p:grpSpPr>
                <a:xfrm>
                  <a:off x="2401197" y="3573200"/>
                  <a:ext cx="2428362" cy="2105835"/>
                  <a:chOff x="934236" y="906448"/>
                  <a:chExt cx="2438988" cy="2115049"/>
                </a:xfrm>
              </p:grpSpPr>
              <p:sp>
                <p:nvSpPr>
                  <p:cNvPr id="146" name="矩形: 圆角 145">
                    <a:extLst>
                      <a:ext uri="{FF2B5EF4-FFF2-40B4-BE49-F238E27FC236}">
                        <a16:creationId xmlns:a16="http://schemas.microsoft.com/office/drawing/2014/main" id="{6319F787-EEC7-BC6B-6F91-269235AD64C4}"/>
                      </a:ext>
                    </a:extLst>
                  </p:cNvPr>
                  <p:cNvSpPr/>
                  <p:nvPr/>
                </p:nvSpPr>
                <p:spPr>
                  <a:xfrm>
                    <a:off x="934236" y="906448"/>
                    <a:ext cx="2438988" cy="2115049"/>
                  </a:xfrm>
                  <a:prstGeom prst="roundRect">
                    <a:avLst/>
                  </a:prstGeom>
                  <a:noFill/>
                  <a:ln w="28575">
                    <a:solidFill>
                      <a:schemeClr val="accent1">
                        <a:shade val="1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sz="1620" b="1" dirty="0"/>
                  </a:p>
                </p:txBody>
              </p:sp>
              <p:sp>
                <p:nvSpPr>
                  <p:cNvPr id="147" name="文本框 146">
                    <a:extLst>
                      <a:ext uri="{FF2B5EF4-FFF2-40B4-BE49-F238E27FC236}">
                        <a16:creationId xmlns:a16="http://schemas.microsoft.com/office/drawing/2014/main" id="{26E243F2-8D09-217D-2CF2-E817E6F4C628}"/>
                      </a:ext>
                    </a:extLst>
                  </p:cNvPr>
                  <p:cNvSpPr txBox="1"/>
                  <p:nvPr/>
                </p:nvSpPr>
                <p:spPr>
                  <a:xfrm>
                    <a:off x="1195939" y="1153374"/>
                    <a:ext cx="1915581" cy="381256"/>
                  </a:xfrm>
                  <a:prstGeom prst="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rPr>
                      <a:t>Image Acquisition</a:t>
                    </a:r>
                    <a:endParaRPr lang="zh-CN" altLang="en-US" sz="1620" dirty="0">
                      <a:latin typeface="Times New Roman" panose="02020603050405020304" pitchFamily="18" charset="0"/>
                      <a:ea typeface="黑体" panose="02010609060101010101" pitchFamily="49" charset="-122"/>
                      <a:cs typeface="Times New Roman" panose="02020603050405020304" pitchFamily="18" charset="0"/>
                    </a:endParaRPr>
                  </a:p>
                </p:txBody>
              </p:sp>
              <p:pic>
                <p:nvPicPr>
                  <p:cNvPr id="148" name="图片 147">
                    <a:extLst>
                      <a:ext uri="{FF2B5EF4-FFF2-40B4-BE49-F238E27FC236}">
                        <a16:creationId xmlns:a16="http://schemas.microsoft.com/office/drawing/2014/main" id="{977463C2-7235-92CC-B3B6-A64B69368C41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1537502" y="1609307"/>
                    <a:ext cx="1232453" cy="1232453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170" name="组合 169">
                  <a:extLst>
                    <a:ext uri="{FF2B5EF4-FFF2-40B4-BE49-F238E27FC236}">
                      <a16:creationId xmlns:a16="http://schemas.microsoft.com/office/drawing/2014/main" id="{1CBFE663-4283-D14F-88DE-AF7B77834DE4}"/>
                    </a:ext>
                  </a:extLst>
                </p:cNvPr>
                <p:cNvGrpSpPr/>
                <p:nvPr/>
              </p:nvGrpSpPr>
              <p:grpSpPr>
                <a:xfrm>
                  <a:off x="12701113" y="3588034"/>
                  <a:ext cx="3423081" cy="2211723"/>
                  <a:chOff x="13483153" y="866692"/>
                  <a:chExt cx="3438059" cy="2221400"/>
                </a:xfrm>
              </p:grpSpPr>
              <p:grpSp>
                <p:nvGrpSpPr>
                  <p:cNvPr id="171" name="组合 170">
                    <a:extLst>
                      <a:ext uri="{FF2B5EF4-FFF2-40B4-BE49-F238E27FC236}">
                        <a16:creationId xmlns:a16="http://schemas.microsoft.com/office/drawing/2014/main" id="{D87C669C-3FC6-5D88-2205-1780D6C17747}"/>
                      </a:ext>
                    </a:extLst>
                  </p:cNvPr>
                  <p:cNvGrpSpPr/>
                  <p:nvPr/>
                </p:nvGrpSpPr>
                <p:grpSpPr>
                  <a:xfrm>
                    <a:off x="13483153" y="866692"/>
                    <a:ext cx="3438059" cy="2221400"/>
                    <a:chOff x="13483153" y="866692"/>
                    <a:chExt cx="3438059" cy="2221400"/>
                  </a:xfrm>
                </p:grpSpPr>
                <p:sp>
                  <p:nvSpPr>
                    <p:cNvPr id="175" name="矩形: 圆角 174">
                      <a:extLst>
                        <a:ext uri="{FF2B5EF4-FFF2-40B4-BE49-F238E27FC236}">
                          <a16:creationId xmlns:a16="http://schemas.microsoft.com/office/drawing/2014/main" id="{AC0A7705-730E-8EDC-A802-86AF3659D67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483153" y="866692"/>
                      <a:ext cx="3438059" cy="2115049"/>
                    </a:xfrm>
                    <a:prstGeom prst="roundRect">
                      <a:avLst/>
                    </a:prstGeom>
                    <a:noFill/>
                    <a:ln w="28575">
                      <a:solidFill>
                        <a:schemeClr val="accent1">
                          <a:shade val="15000"/>
                        </a:schemeClr>
                      </a:solidFill>
                      <a:prstDash val="dash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sz="1620" b="1"/>
                    </a:p>
                  </p:txBody>
                </p:sp>
                <p:sp>
                  <p:nvSpPr>
                    <p:cNvPr id="178" name="文本框 177">
                      <a:extLst>
                        <a:ext uri="{FF2B5EF4-FFF2-40B4-BE49-F238E27FC236}">
                          <a16:creationId xmlns:a16="http://schemas.microsoft.com/office/drawing/2014/main" id="{DB079F70-BFAF-CD50-61DD-735B8BE9531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3691890" y="1121712"/>
                      <a:ext cx="3020582" cy="381256"/>
                    </a:xfrm>
                    <a:prstGeom prst="rect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altLang="zh-CN" sz="1620" dirty="0">
                          <a:latin typeface="Times New Roman" panose="02020603050405020304" pitchFamily="18" charset="0"/>
                          <a:ea typeface="黑体" panose="02010609060101010101" pitchFamily="49" charset="-122"/>
                          <a:cs typeface="Times New Roman" panose="02020603050405020304" pitchFamily="18" charset="0"/>
                        </a:rPr>
                        <a:t>Classification of Skin Lesions</a:t>
                      </a:r>
                      <a:endParaRPr lang="zh-CN" altLang="en-US" sz="1620" dirty="0">
                        <a:latin typeface="Times New Roman" panose="02020603050405020304" pitchFamily="18" charset="0"/>
                        <a:ea typeface="黑体" panose="02010609060101010101" pitchFamily="49" charset="-122"/>
                        <a:cs typeface="Times New Roman" panose="02020603050405020304" pitchFamily="18" charset="0"/>
                      </a:endParaRPr>
                    </a:p>
                  </p:txBody>
                </p:sp>
                <p:grpSp>
                  <p:nvGrpSpPr>
                    <p:cNvPr id="179" name="组合 178">
                      <a:extLst>
                        <a:ext uri="{FF2B5EF4-FFF2-40B4-BE49-F238E27FC236}">
                          <a16:creationId xmlns:a16="http://schemas.microsoft.com/office/drawing/2014/main" id="{5D61EE7A-12E7-1BFC-F288-8222E37722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490593" y="1568108"/>
                      <a:ext cx="1423179" cy="1519984"/>
                      <a:chOff x="14179372" y="1551452"/>
                      <a:chExt cx="1423179" cy="1519984"/>
                    </a:xfrm>
                  </p:grpSpPr>
                  <p:sp>
                    <p:nvSpPr>
                      <p:cNvPr id="180" name="文本框 179">
                        <a:extLst>
                          <a:ext uri="{FF2B5EF4-FFF2-40B4-BE49-F238E27FC236}">
                            <a16:creationId xmlns:a16="http://schemas.microsoft.com/office/drawing/2014/main" id="{4DA34584-50FE-3D68-A84F-370B4EEEA81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551452"/>
                        <a:ext cx="1423179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1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2" name="文本框 181">
                        <a:extLst>
                          <a:ext uri="{FF2B5EF4-FFF2-40B4-BE49-F238E27FC236}">
                            <a16:creationId xmlns:a16="http://schemas.microsoft.com/office/drawing/2014/main" id="{4B9305CB-3955-397F-C5EB-035717D4AD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2" y="1868059"/>
                        <a:ext cx="1139503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2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83" name="文本框 182">
                        <a:extLst>
                          <a:ext uri="{FF2B5EF4-FFF2-40B4-BE49-F238E27FC236}">
                            <a16:creationId xmlns:a16="http://schemas.microsoft.com/office/drawing/2014/main" id="{7F44746D-64C4-860F-0894-5D75374E64E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452369" y="2116104"/>
                        <a:ext cx="546040" cy="38125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/>
                          <a:t>……</a:t>
                        </a:r>
                        <a:endParaRPr lang="zh-CN" altLang="en-US" sz="1620" dirty="0"/>
                      </a:p>
                    </p:txBody>
                  </p:sp>
                  <p:sp>
                    <p:nvSpPr>
                      <p:cNvPr id="185" name="文本框 184">
                        <a:extLst>
                          <a:ext uri="{FF2B5EF4-FFF2-40B4-BE49-F238E27FC236}">
                            <a16:creationId xmlns:a16="http://schemas.microsoft.com/office/drawing/2014/main" id="{28C2EEAE-A83A-615A-33E7-4DA65CE81D3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179373" y="2411967"/>
                        <a:ext cx="1139502" cy="65946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altLang="zh-CN" sz="1620" dirty="0">
                            <a:latin typeface="Times New Roman" panose="02020603050405020304" pitchFamily="18" charset="0"/>
                            <a:ea typeface="黑体" panose="02010609060101010101" pitchFamily="49" charset="-122"/>
                            <a:cs typeface="Times New Roman" panose="02020603050405020304" pitchFamily="18" charset="0"/>
                          </a:rPr>
                          <a:t>Disease</a:t>
                        </a:r>
                        <a:r>
                          <a:rPr lang="zh-CN" altLang="en-US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 </a:t>
                        </a:r>
                        <a:r>
                          <a:rPr lang="en-US" altLang="zh-CN" sz="162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n</a:t>
                        </a:r>
                        <a:endParaRPr lang="zh-CN" altLang="en-US" sz="162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cxnSp>
                <p:nvCxnSpPr>
                  <p:cNvPr id="172" name="直接箭头连接符 171">
                    <a:extLst>
                      <a:ext uri="{FF2B5EF4-FFF2-40B4-BE49-F238E27FC236}">
                        <a16:creationId xmlns:a16="http://schemas.microsoft.com/office/drawing/2014/main" id="{DD3EB436-573F-20B4-F047-43437B02FD5F}"/>
                      </a:ext>
                    </a:extLst>
                  </p:cNvPr>
                  <p:cNvCxnSpPr>
                    <a:cxnSpLocks/>
                    <a:stCxn id="175" idx="1"/>
                    <a:endCxn id="180" idx="1"/>
                  </p:cNvCxnSpPr>
                  <p:nvPr/>
                </p:nvCxnSpPr>
                <p:spPr>
                  <a:xfrm flipV="1">
                    <a:off x="13483153" y="1758736"/>
                    <a:ext cx="1007440" cy="165480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3" name="直接箭头连接符 172">
                    <a:extLst>
                      <a:ext uri="{FF2B5EF4-FFF2-40B4-BE49-F238E27FC236}">
                        <a16:creationId xmlns:a16="http://schemas.microsoft.com/office/drawing/2014/main" id="{33FD140C-6D1E-EE56-37BD-8A3D9894F738}"/>
                      </a:ext>
                    </a:extLst>
                  </p:cNvPr>
                  <p:cNvCxnSpPr>
                    <a:cxnSpLocks/>
                    <a:stCxn id="175" idx="1"/>
                    <a:endCxn id="182" idx="1"/>
                  </p:cNvCxnSpPr>
                  <p:nvPr/>
                </p:nvCxnSpPr>
                <p:spPr>
                  <a:xfrm>
                    <a:off x="13483153" y="1924217"/>
                    <a:ext cx="1007440" cy="290234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74" name="直接箭头连接符 173">
                    <a:extLst>
                      <a:ext uri="{FF2B5EF4-FFF2-40B4-BE49-F238E27FC236}">
                        <a16:creationId xmlns:a16="http://schemas.microsoft.com/office/drawing/2014/main" id="{12F233BA-E532-B961-0C92-CACA52C75CAC}"/>
                      </a:ext>
                    </a:extLst>
                  </p:cNvPr>
                  <p:cNvCxnSpPr>
                    <a:cxnSpLocks/>
                    <a:stCxn id="175" idx="1"/>
                    <a:endCxn id="185" idx="1"/>
                  </p:cNvCxnSpPr>
                  <p:nvPr/>
                </p:nvCxnSpPr>
                <p:spPr>
                  <a:xfrm>
                    <a:off x="13483153" y="1924217"/>
                    <a:ext cx="1007441" cy="834142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stealth" w="lg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</p:grpSp>
    </p:spTree>
    <p:extLst>
      <p:ext uri="{BB962C8B-B14F-4D97-AF65-F5344CB8AC3E}">
        <p14:creationId xmlns:p14="http://schemas.microsoft.com/office/powerpoint/2010/main" val="328726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>
            <a:extLst>
              <a:ext uri="{FF2B5EF4-FFF2-40B4-BE49-F238E27FC236}">
                <a16:creationId xmlns:a16="http://schemas.microsoft.com/office/drawing/2014/main" id="{9663426D-C662-4F1C-4B56-38D57E159A7A}"/>
              </a:ext>
            </a:extLst>
          </p:cNvPr>
          <p:cNvGrpSpPr/>
          <p:nvPr/>
        </p:nvGrpSpPr>
        <p:grpSpPr>
          <a:xfrm>
            <a:off x="1709194" y="128355"/>
            <a:ext cx="11127243" cy="6601289"/>
            <a:chOff x="1709194" y="128355"/>
            <a:chExt cx="11127243" cy="6601289"/>
          </a:xfrm>
        </p:grpSpPr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E3EB732-1D73-6548-63E8-1A4319DA9CAE}"/>
                </a:ext>
              </a:extLst>
            </p:cNvPr>
            <p:cNvSpPr/>
            <p:nvPr/>
          </p:nvSpPr>
          <p:spPr>
            <a:xfrm>
              <a:off x="1709194" y="128355"/>
              <a:ext cx="11127243" cy="66012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01B17B3E-3A40-2042-1783-E21BB09CF240}"/>
                </a:ext>
              </a:extLst>
            </p:cNvPr>
            <p:cNvGrpSpPr/>
            <p:nvPr/>
          </p:nvGrpSpPr>
          <p:grpSpPr>
            <a:xfrm>
              <a:off x="2344670" y="128355"/>
              <a:ext cx="9856294" cy="6435913"/>
              <a:chOff x="2344670" y="128355"/>
              <a:chExt cx="9856294" cy="6435913"/>
            </a:xfrm>
          </p:grpSpPr>
          <p:grpSp>
            <p:nvGrpSpPr>
              <p:cNvPr id="18" name="组合 17">
                <a:extLst>
                  <a:ext uri="{FF2B5EF4-FFF2-40B4-BE49-F238E27FC236}">
                    <a16:creationId xmlns:a16="http://schemas.microsoft.com/office/drawing/2014/main" id="{ABDAADFE-20BC-9913-8E0E-44D1DDC0C7DA}"/>
                  </a:ext>
                </a:extLst>
              </p:cNvPr>
              <p:cNvGrpSpPr/>
              <p:nvPr/>
            </p:nvGrpSpPr>
            <p:grpSpPr>
              <a:xfrm>
                <a:off x="2344670" y="128355"/>
                <a:ext cx="9856294" cy="2578987"/>
                <a:chOff x="2344670" y="235931"/>
                <a:chExt cx="9856294" cy="2578987"/>
              </a:xfrm>
            </p:grpSpPr>
            <p:sp>
              <p:nvSpPr>
                <p:cNvPr id="5" name="文本框 4">
                  <a:extLst>
                    <a:ext uri="{FF2B5EF4-FFF2-40B4-BE49-F238E27FC236}">
                      <a16:creationId xmlns:a16="http://schemas.microsoft.com/office/drawing/2014/main" id="{0098935C-CBB6-8B13-ECF4-D16370F7B0B7}"/>
                    </a:ext>
                  </a:extLst>
                </p:cNvPr>
                <p:cNvSpPr txBox="1"/>
                <p:nvPr/>
              </p:nvSpPr>
              <p:spPr>
                <a:xfrm>
                  <a:off x="8514428" y="1028255"/>
                  <a:ext cx="79785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CN" sz="2800" dirty="0"/>
                    <a:t>……</a:t>
                  </a:r>
                  <a:endParaRPr lang="zh-CN" altLang="en-US" sz="2800" dirty="0"/>
                </a:p>
              </p:txBody>
            </p:sp>
            <p:grpSp>
              <p:nvGrpSpPr>
                <p:cNvPr id="9" name="组合 8">
                  <a:extLst>
                    <a:ext uri="{FF2B5EF4-FFF2-40B4-BE49-F238E27FC236}">
                      <a16:creationId xmlns:a16="http://schemas.microsoft.com/office/drawing/2014/main" id="{5344FE86-79A1-D6F4-039F-F6D8F8AE13A6}"/>
                    </a:ext>
                  </a:extLst>
                </p:cNvPr>
                <p:cNvGrpSpPr/>
                <p:nvPr/>
              </p:nvGrpSpPr>
              <p:grpSpPr>
                <a:xfrm>
                  <a:off x="2344670" y="235932"/>
                  <a:ext cx="2397660" cy="1503222"/>
                  <a:chOff x="2344670" y="235932"/>
                  <a:chExt cx="2397660" cy="1503222"/>
                </a:xfrm>
              </p:grpSpPr>
              <p:sp>
                <p:nvSpPr>
                  <p:cNvPr id="2" name="矩形: 圆角 1">
                    <a:extLst>
                      <a:ext uri="{FF2B5EF4-FFF2-40B4-BE49-F238E27FC236}">
                        <a16:creationId xmlns:a16="http://schemas.microsoft.com/office/drawing/2014/main" id="{1CC22712-A3A5-0B69-609D-2F8DCED75119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3094212" y="91036"/>
                    <a:ext cx="898576" cy="239766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Thread Cache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6" name="文本框 5">
                    <a:extLst>
                      <a:ext uri="{FF2B5EF4-FFF2-40B4-BE49-F238E27FC236}">
                        <a16:creationId xmlns:a16="http://schemas.microsoft.com/office/drawing/2014/main" id="{388D2310-DE03-DD25-0EC1-2ECBDC7FFDCD}"/>
                      </a:ext>
                    </a:extLst>
                  </p:cNvPr>
                  <p:cNvSpPr txBox="1"/>
                  <p:nvPr/>
                </p:nvSpPr>
                <p:spPr>
                  <a:xfrm>
                    <a:off x="2670357" y="235932"/>
                    <a:ext cx="17462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Thread 1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10" name="组合 9">
                  <a:extLst>
                    <a:ext uri="{FF2B5EF4-FFF2-40B4-BE49-F238E27FC236}">
                      <a16:creationId xmlns:a16="http://schemas.microsoft.com/office/drawing/2014/main" id="{6150ABDB-B8B5-AD38-AE42-8E63AC05FEF6}"/>
                    </a:ext>
                  </a:extLst>
                </p:cNvPr>
                <p:cNvGrpSpPr/>
                <p:nvPr/>
              </p:nvGrpSpPr>
              <p:grpSpPr>
                <a:xfrm>
                  <a:off x="5625751" y="235931"/>
                  <a:ext cx="2397660" cy="1503222"/>
                  <a:chOff x="5625751" y="235931"/>
                  <a:chExt cx="2397660" cy="1503222"/>
                </a:xfrm>
              </p:grpSpPr>
              <p:sp>
                <p:nvSpPr>
                  <p:cNvPr id="3" name="矩形: 圆角 2">
                    <a:extLst>
                      <a:ext uri="{FF2B5EF4-FFF2-40B4-BE49-F238E27FC236}">
                        <a16:creationId xmlns:a16="http://schemas.microsoft.com/office/drawing/2014/main" id="{C5F5D902-495C-1BF5-D213-6E531F931CE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6375293" y="91035"/>
                    <a:ext cx="898576" cy="239766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Thread Cache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7" name="文本框 6">
                    <a:extLst>
                      <a:ext uri="{FF2B5EF4-FFF2-40B4-BE49-F238E27FC236}">
                        <a16:creationId xmlns:a16="http://schemas.microsoft.com/office/drawing/2014/main" id="{7190DBB5-F47A-DC75-B475-B8D708279699}"/>
                      </a:ext>
                    </a:extLst>
                  </p:cNvPr>
                  <p:cNvSpPr txBox="1"/>
                  <p:nvPr/>
                </p:nvSpPr>
                <p:spPr>
                  <a:xfrm>
                    <a:off x="5951438" y="235931"/>
                    <a:ext cx="17462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Thread 2</a:t>
                    </a:r>
                    <a:endParaRPr lang="zh-CN" altLang="en-US" sz="2400" dirty="0"/>
                  </a:p>
                </p:txBody>
              </p:sp>
            </p:grpSp>
            <p:grpSp>
              <p:nvGrpSpPr>
                <p:cNvPr id="11" name="组合 10">
                  <a:extLst>
                    <a:ext uri="{FF2B5EF4-FFF2-40B4-BE49-F238E27FC236}">
                      <a16:creationId xmlns:a16="http://schemas.microsoft.com/office/drawing/2014/main" id="{074BDAA5-E5AC-E6F7-99F3-637CA86D2162}"/>
                    </a:ext>
                  </a:extLst>
                </p:cNvPr>
                <p:cNvGrpSpPr/>
                <p:nvPr/>
              </p:nvGrpSpPr>
              <p:grpSpPr>
                <a:xfrm>
                  <a:off x="9803304" y="235931"/>
                  <a:ext cx="2397660" cy="1503222"/>
                  <a:chOff x="9803304" y="235931"/>
                  <a:chExt cx="2397660" cy="1503222"/>
                </a:xfrm>
              </p:grpSpPr>
              <p:sp>
                <p:nvSpPr>
                  <p:cNvPr id="4" name="矩形: 圆角 3">
                    <a:extLst>
                      <a:ext uri="{FF2B5EF4-FFF2-40B4-BE49-F238E27FC236}">
                        <a16:creationId xmlns:a16="http://schemas.microsoft.com/office/drawing/2014/main" id="{6AA440F2-94B7-97EE-5B38-D5BE6B34D718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10552846" y="91035"/>
                    <a:ext cx="898576" cy="239766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Thread Cache</a:t>
                    </a:r>
                    <a:endParaRPr lang="zh-CN" altLang="en-US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" name="文本框 7">
                    <a:extLst>
                      <a:ext uri="{FF2B5EF4-FFF2-40B4-BE49-F238E27FC236}">
                        <a16:creationId xmlns:a16="http://schemas.microsoft.com/office/drawing/2014/main" id="{B72E248F-06A7-9E9C-4B7D-AA3E829815C6}"/>
                      </a:ext>
                    </a:extLst>
                  </p:cNvPr>
                  <p:cNvSpPr txBox="1"/>
                  <p:nvPr/>
                </p:nvSpPr>
                <p:spPr>
                  <a:xfrm>
                    <a:off x="10128991" y="235931"/>
                    <a:ext cx="1746285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altLang="zh-CN" sz="2400" dirty="0"/>
                      <a:t>Thread n</a:t>
                    </a:r>
                    <a:endParaRPr lang="zh-CN" altLang="en-US" sz="2400" dirty="0"/>
                  </a:p>
                </p:txBody>
              </p:sp>
            </p:grpSp>
            <p:sp>
              <p:nvSpPr>
                <p:cNvPr id="13" name="箭头: 上下 12">
                  <a:extLst>
                    <a:ext uri="{FF2B5EF4-FFF2-40B4-BE49-F238E27FC236}">
                      <a16:creationId xmlns:a16="http://schemas.microsoft.com/office/drawing/2014/main" id="{8A8DEF9C-A1F7-C355-7075-D896B24324FF}"/>
                    </a:ext>
                  </a:extLst>
                </p:cNvPr>
                <p:cNvSpPr/>
                <p:nvPr/>
              </p:nvSpPr>
              <p:spPr>
                <a:xfrm>
                  <a:off x="3319381" y="1739154"/>
                  <a:ext cx="448235" cy="1075764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>
                    <a:solidFill>
                      <a:srgbClr val="BDD7EE"/>
                    </a:solidFill>
                  </a:endParaRPr>
                </a:p>
              </p:txBody>
            </p:sp>
            <p:sp>
              <p:nvSpPr>
                <p:cNvPr id="14" name="箭头: 上下 13">
                  <a:extLst>
                    <a:ext uri="{FF2B5EF4-FFF2-40B4-BE49-F238E27FC236}">
                      <a16:creationId xmlns:a16="http://schemas.microsoft.com/office/drawing/2014/main" id="{CC34BD74-EFAA-A16A-95C6-136A870F9C38}"/>
                    </a:ext>
                  </a:extLst>
                </p:cNvPr>
                <p:cNvSpPr/>
                <p:nvPr/>
              </p:nvSpPr>
              <p:spPr>
                <a:xfrm>
                  <a:off x="6600464" y="1739154"/>
                  <a:ext cx="448235" cy="1075764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箭头: 上下 14">
                  <a:extLst>
                    <a:ext uri="{FF2B5EF4-FFF2-40B4-BE49-F238E27FC236}">
                      <a16:creationId xmlns:a16="http://schemas.microsoft.com/office/drawing/2014/main" id="{18D87C99-4EC4-52E0-1128-B8AF31B8C5D3}"/>
                    </a:ext>
                  </a:extLst>
                </p:cNvPr>
                <p:cNvSpPr/>
                <p:nvPr/>
              </p:nvSpPr>
              <p:spPr>
                <a:xfrm>
                  <a:off x="10778015" y="1739152"/>
                  <a:ext cx="448235" cy="1075765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0" name="矩形: 圆角 19">
                <a:extLst>
                  <a:ext uri="{FF2B5EF4-FFF2-40B4-BE49-F238E27FC236}">
                    <a16:creationId xmlns:a16="http://schemas.microsoft.com/office/drawing/2014/main" id="{008272D7-997B-E2E1-690F-BE9B29D808BC}"/>
                  </a:ext>
                </a:extLst>
              </p:cNvPr>
              <p:cNvSpPr/>
              <p:nvPr/>
            </p:nvSpPr>
            <p:spPr>
              <a:xfrm>
                <a:off x="2344670" y="5183703"/>
                <a:ext cx="9856294" cy="1380565"/>
              </a:xfrm>
              <a:prstGeom prst="roundRect">
                <a:avLst>
                  <a:gd name="adj" fmla="val 9595"/>
                </a:avLst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320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Page Cache</a:t>
                </a:r>
              </a:p>
            </p:txBody>
          </p: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B10BABEC-0A93-D05D-F1F1-99CEE18BA282}"/>
                  </a:ext>
                </a:extLst>
              </p:cNvPr>
              <p:cNvGrpSpPr/>
              <p:nvPr/>
            </p:nvGrpSpPr>
            <p:grpSpPr>
              <a:xfrm>
                <a:off x="2344670" y="2725722"/>
                <a:ext cx="9856294" cy="2457981"/>
                <a:chOff x="2344670" y="2707341"/>
                <a:chExt cx="9856294" cy="2457981"/>
              </a:xfrm>
            </p:grpSpPr>
            <p:sp>
              <p:nvSpPr>
                <p:cNvPr id="25" name="矩形: 圆角 24">
                  <a:extLst>
                    <a:ext uri="{FF2B5EF4-FFF2-40B4-BE49-F238E27FC236}">
                      <a16:creationId xmlns:a16="http://schemas.microsoft.com/office/drawing/2014/main" id="{260E5CAC-D9AD-0241-2F24-1F307A5093BA}"/>
                    </a:ext>
                  </a:extLst>
                </p:cNvPr>
                <p:cNvSpPr/>
                <p:nvPr/>
              </p:nvSpPr>
              <p:spPr>
                <a:xfrm>
                  <a:off x="2344670" y="2707341"/>
                  <a:ext cx="9856294" cy="1380565"/>
                </a:xfrm>
                <a:prstGeom prst="roundRect">
                  <a:avLst>
                    <a:gd name="adj" fmla="val 9595"/>
                  </a:avLst>
                </a:prstGeom>
                <a:solidFill>
                  <a:schemeClr val="accent2">
                    <a:lumMod val="20000"/>
                    <a:lumOff val="8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32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Calibri" panose="020F0502020204030204" pitchFamily="34" charset="0"/>
                      <a:cs typeface="Times New Roman" panose="02020603050405020304" pitchFamily="18" charset="0"/>
                    </a:rPr>
                    <a:t>Central Cache</a:t>
                  </a:r>
                </a:p>
              </p:txBody>
            </p:sp>
            <p:sp>
              <p:nvSpPr>
                <p:cNvPr id="26" name="箭头: 上下 25">
                  <a:extLst>
                    <a:ext uri="{FF2B5EF4-FFF2-40B4-BE49-F238E27FC236}">
                      <a16:creationId xmlns:a16="http://schemas.microsoft.com/office/drawing/2014/main" id="{FC6953D6-5024-737F-95A4-D0C915FB6B21}"/>
                    </a:ext>
                  </a:extLst>
                </p:cNvPr>
                <p:cNvSpPr/>
                <p:nvPr/>
              </p:nvSpPr>
              <p:spPr>
                <a:xfrm>
                  <a:off x="7048699" y="4087906"/>
                  <a:ext cx="448235" cy="1077416"/>
                </a:xfrm>
                <a:prstGeom prst="upDownArrow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41761971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矩形 64">
            <a:extLst>
              <a:ext uri="{FF2B5EF4-FFF2-40B4-BE49-F238E27FC236}">
                <a16:creationId xmlns:a16="http://schemas.microsoft.com/office/drawing/2014/main" id="{CC2D0446-A1AF-6B9F-FDE0-5CB4A830F593}"/>
              </a:ext>
            </a:extLst>
          </p:cNvPr>
          <p:cNvSpPr/>
          <p:nvPr/>
        </p:nvSpPr>
        <p:spPr>
          <a:xfrm>
            <a:off x="1523398" y="0"/>
            <a:ext cx="8337550" cy="661035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64" name="组合 63">
            <a:extLst>
              <a:ext uri="{FF2B5EF4-FFF2-40B4-BE49-F238E27FC236}">
                <a16:creationId xmlns:a16="http://schemas.microsoft.com/office/drawing/2014/main" id="{B57C3634-DA1F-7A31-6E01-86F037729B33}"/>
              </a:ext>
            </a:extLst>
          </p:cNvPr>
          <p:cNvGrpSpPr/>
          <p:nvPr/>
        </p:nvGrpSpPr>
        <p:grpSpPr>
          <a:xfrm>
            <a:off x="1410981" y="152630"/>
            <a:ext cx="7385749" cy="6305089"/>
            <a:chOff x="775981" y="276455"/>
            <a:chExt cx="7385749" cy="6305089"/>
          </a:xfrm>
        </p:grpSpPr>
        <p:sp>
          <p:nvSpPr>
            <p:cNvPr id="3" name="矩形: 圆角 2">
              <a:extLst>
                <a:ext uri="{FF2B5EF4-FFF2-40B4-BE49-F238E27FC236}">
                  <a16:creationId xmlns:a16="http://schemas.microsoft.com/office/drawing/2014/main" id="{415AF350-14C9-E0B3-6779-4F1F10505999}"/>
                </a:ext>
              </a:extLst>
            </p:cNvPr>
            <p:cNvSpPr/>
            <p:nvPr/>
          </p:nvSpPr>
          <p:spPr>
            <a:xfrm>
              <a:off x="775981" y="276455"/>
              <a:ext cx="1635523" cy="6305089"/>
            </a:xfrm>
            <a:prstGeom prst="roundRect">
              <a:avLst>
                <a:gd name="adj" fmla="val 8793"/>
              </a:avLst>
            </a:prstGeom>
            <a:solidFill>
              <a:srgbClr val="FBE5D6">
                <a:alpha val="40000"/>
              </a:srgbClr>
            </a:solidFill>
            <a:ln>
              <a:solidFill>
                <a:schemeClr val="accent1">
                  <a:shade val="15000"/>
                </a:schemeClr>
              </a:solidFill>
              <a:prstDash val="dashDot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· · · · · · · · · · · ·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6C0A7A20-85A6-E1E0-2CA7-A497289EF52F}"/>
                </a:ext>
              </a:extLst>
            </p:cNvPr>
            <p:cNvGrpSpPr/>
            <p:nvPr/>
          </p:nvGrpSpPr>
          <p:grpSpPr>
            <a:xfrm>
              <a:off x="1035889" y="473026"/>
              <a:ext cx="1115709" cy="5911949"/>
              <a:chOff x="1035889" y="473026"/>
              <a:chExt cx="1115709" cy="5911949"/>
            </a:xfrm>
          </p:grpSpPr>
          <p:sp>
            <p:nvSpPr>
              <p:cNvPr id="4" name="矩形: 圆角 3">
                <a:extLst>
                  <a:ext uri="{FF2B5EF4-FFF2-40B4-BE49-F238E27FC236}">
                    <a16:creationId xmlns:a16="http://schemas.microsoft.com/office/drawing/2014/main" id="{7C4BF7F2-038D-621B-43C9-21567EA42007}"/>
                  </a:ext>
                </a:extLst>
              </p:cNvPr>
              <p:cNvSpPr/>
              <p:nvPr/>
            </p:nvSpPr>
            <p:spPr>
              <a:xfrm rot="16200000">
                <a:off x="1359610" y="149306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8 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5" name="矩形: 圆角 4">
                <a:extLst>
                  <a:ext uri="{FF2B5EF4-FFF2-40B4-BE49-F238E27FC236}">
                    <a16:creationId xmlns:a16="http://schemas.microsoft.com/office/drawing/2014/main" id="{A6B8276B-38C8-0B5C-31C3-128F652DC23D}"/>
                  </a:ext>
                </a:extLst>
              </p:cNvPr>
              <p:cNvSpPr/>
              <p:nvPr/>
            </p:nvSpPr>
            <p:spPr>
              <a:xfrm rot="16200000">
                <a:off x="1359610" y="833523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16 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6" name="矩形: 圆角 5">
                <a:extLst>
                  <a:ext uri="{FF2B5EF4-FFF2-40B4-BE49-F238E27FC236}">
                    <a16:creationId xmlns:a16="http://schemas.microsoft.com/office/drawing/2014/main" id="{C54EF7A1-FC6A-6BBB-7C2A-651AEE184EAE}"/>
                  </a:ext>
                </a:extLst>
              </p:cNvPr>
              <p:cNvSpPr/>
              <p:nvPr/>
            </p:nvSpPr>
            <p:spPr>
              <a:xfrm rot="16200000">
                <a:off x="1359610" y="1517739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24 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7" name="矩形: 圆角 6">
                <a:extLst>
                  <a:ext uri="{FF2B5EF4-FFF2-40B4-BE49-F238E27FC236}">
                    <a16:creationId xmlns:a16="http://schemas.microsoft.com/office/drawing/2014/main" id="{57007DD0-2E30-CDF1-6F4B-4EA814E68DB1}"/>
                  </a:ext>
                </a:extLst>
              </p:cNvPr>
              <p:cNvSpPr/>
              <p:nvPr/>
            </p:nvSpPr>
            <p:spPr>
              <a:xfrm rot="16200000">
                <a:off x="1359609" y="4224554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240 KB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8" name="矩形: 圆角 7">
                <a:extLst>
                  <a:ext uri="{FF2B5EF4-FFF2-40B4-BE49-F238E27FC236}">
                    <a16:creationId xmlns:a16="http://schemas.microsoft.com/office/drawing/2014/main" id="{C3296D21-83B7-A253-DB78-47DF31E83272}"/>
                  </a:ext>
                </a:extLst>
              </p:cNvPr>
              <p:cNvSpPr/>
              <p:nvPr/>
            </p:nvSpPr>
            <p:spPr>
              <a:xfrm rot="16200000">
                <a:off x="1359609" y="4908770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248 KB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  <p:sp>
            <p:nvSpPr>
              <p:cNvPr id="9" name="矩形: 圆角 8">
                <a:extLst>
                  <a:ext uri="{FF2B5EF4-FFF2-40B4-BE49-F238E27FC236}">
                    <a16:creationId xmlns:a16="http://schemas.microsoft.com/office/drawing/2014/main" id="{89221C1D-E2F2-5F2C-DBF3-953D7A97C171}"/>
                  </a:ext>
                </a:extLst>
              </p:cNvPr>
              <p:cNvSpPr/>
              <p:nvPr/>
            </p:nvSpPr>
            <p:spPr>
              <a:xfrm rot="16200000">
                <a:off x="1359609" y="5592987"/>
                <a:ext cx="468268" cy="1115708"/>
              </a:xfrm>
              <a:prstGeom prst="roundRect">
                <a:avLst>
                  <a:gd name="adj" fmla="val 12423"/>
                </a:avLst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vert="eaVert"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  <a:sym typeface="Arial" panose="020B0604020202020204" pitchFamily="34" charset="0"/>
                  </a:rPr>
                  <a:t>256 KB</a:t>
                </a:r>
                <a:endParaRPr lang="zh-CN" altLang="en-US" dirty="0">
                  <a:solidFill>
                    <a:schemeClr val="tx1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13" name="矩形: 圆角 68">
              <a:extLst>
                <a:ext uri="{FF2B5EF4-FFF2-40B4-BE49-F238E27FC236}">
                  <a16:creationId xmlns:a16="http://schemas.microsoft.com/office/drawing/2014/main" id="{FA927F46-0997-2B50-90C4-6F957129B6FA}"/>
                </a:ext>
              </a:extLst>
            </p:cNvPr>
            <p:cNvSpPr/>
            <p:nvPr/>
          </p:nvSpPr>
          <p:spPr>
            <a:xfrm>
              <a:off x="3031149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4" name="矩形: 圆角 68">
              <a:extLst>
                <a:ext uri="{FF2B5EF4-FFF2-40B4-BE49-F238E27FC236}">
                  <a16:creationId xmlns:a16="http://schemas.microsoft.com/office/drawing/2014/main" id="{81FC5C1A-B417-640E-855C-20C65001D903}"/>
                </a:ext>
              </a:extLst>
            </p:cNvPr>
            <p:cNvSpPr/>
            <p:nvPr/>
          </p:nvSpPr>
          <p:spPr>
            <a:xfrm>
              <a:off x="4044161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5" name="矩形: 圆角 68">
              <a:extLst>
                <a:ext uri="{FF2B5EF4-FFF2-40B4-BE49-F238E27FC236}">
                  <a16:creationId xmlns:a16="http://schemas.microsoft.com/office/drawing/2014/main" id="{7B6C697E-5612-5B19-45C2-BF1B1B12DFB4}"/>
                </a:ext>
              </a:extLst>
            </p:cNvPr>
            <p:cNvSpPr/>
            <p:nvPr/>
          </p:nvSpPr>
          <p:spPr>
            <a:xfrm>
              <a:off x="5057173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16" name="矩形: 圆角 68">
              <a:extLst>
                <a:ext uri="{FF2B5EF4-FFF2-40B4-BE49-F238E27FC236}">
                  <a16:creationId xmlns:a16="http://schemas.microsoft.com/office/drawing/2014/main" id="{6505520A-BA67-92F3-290C-CCDAF7B55DAF}"/>
                </a:ext>
              </a:extLst>
            </p:cNvPr>
            <p:cNvSpPr/>
            <p:nvPr/>
          </p:nvSpPr>
          <p:spPr>
            <a:xfrm>
              <a:off x="6070185" y="473025"/>
              <a:ext cx="57266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0" name="矩形: 圆角 68">
              <a:extLst>
                <a:ext uri="{FF2B5EF4-FFF2-40B4-BE49-F238E27FC236}">
                  <a16:creationId xmlns:a16="http://schemas.microsoft.com/office/drawing/2014/main" id="{21365B0E-20DC-20BD-FBD0-B5A0CAF7E6A1}"/>
                </a:ext>
              </a:extLst>
            </p:cNvPr>
            <p:cNvSpPr/>
            <p:nvPr/>
          </p:nvSpPr>
          <p:spPr>
            <a:xfrm>
              <a:off x="3031149" y="1841459"/>
              <a:ext cx="1717992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4" name="矩形: 圆角 68">
              <a:extLst>
                <a:ext uri="{FF2B5EF4-FFF2-40B4-BE49-F238E27FC236}">
                  <a16:creationId xmlns:a16="http://schemas.microsoft.com/office/drawing/2014/main" id="{E4BE6B6F-63D5-8ED1-4F22-35D519F242B0}"/>
                </a:ext>
              </a:extLst>
            </p:cNvPr>
            <p:cNvSpPr/>
            <p:nvPr/>
          </p:nvSpPr>
          <p:spPr>
            <a:xfrm>
              <a:off x="5188917" y="1841459"/>
              <a:ext cx="1717992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25" name="箭头: 右 24">
              <a:extLst>
                <a:ext uri="{FF2B5EF4-FFF2-40B4-BE49-F238E27FC236}">
                  <a16:creationId xmlns:a16="http://schemas.microsoft.com/office/drawing/2014/main" id="{F7775217-8AFD-D249-86FE-982FAF8BA9AF}"/>
                </a:ext>
              </a:extLst>
            </p:cNvPr>
            <p:cNvSpPr/>
            <p:nvPr/>
          </p:nvSpPr>
          <p:spPr>
            <a:xfrm>
              <a:off x="2151597" y="668337"/>
              <a:ext cx="879552" cy="137881"/>
            </a:xfrm>
            <a:prstGeom prst="right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箭头: 右 25">
              <a:extLst>
                <a:ext uri="{FF2B5EF4-FFF2-40B4-BE49-F238E27FC236}">
                  <a16:creationId xmlns:a16="http://schemas.microsoft.com/office/drawing/2014/main" id="{A441F229-DD24-2F63-BD72-E26450238341}"/>
                </a:ext>
              </a:extLst>
            </p:cNvPr>
            <p:cNvSpPr/>
            <p:nvPr/>
          </p:nvSpPr>
          <p:spPr>
            <a:xfrm>
              <a:off x="2151597" y="2006652"/>
              <a:ext cx="879552" cy="137881"/>
            </a:xfrm>
            <a:prstGeom prst="right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矩形: 圆角 68">
              <a:extLst>
                <a:ext uri="{FF2B5EF4-FFF2-40B4-BE49-F238E27FC236}">
                  <a16:creationId xmlns:a16="http://schemas.microsoft.com/office/drawing/2014/main" id="{F195CA71-F6BA-A58C-C02C-A58D784F5943}"/>
                </a:ext>
              </a:extLst>
            </p:cNvPr>
            <p:cNvSpPr/>
            <p:nvPr/>
          </p:nvSpPr>
          <p:spPr>
            <a:xfrm>
              <a:off x="7009238" y="473021"/>
              <a:ext cx="889004" cy="468269"/>
            </a:xfrm>
            <a:prstGeom prst="roundRect">
              <a:avLst>
                <a:gd name="adj" fmla="val 18256"/>
              </a:avLst>
            </a:prstGeom>
            <a:noFill/>
            <a:ln w="12700" cap="flat">
              <a:noFill/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nullptr</a:t>
              </a:r>
              <a:endParaRPr lang="zh-CN" altLang="en-US" dirty="0">
                <a:solidFill>
                  <a:srgbClr val="427AB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37" name="矩形: 圆角 68">
              <a:extLst>
                <a:ext uri="{FF2B5EF4-FFF2-40B4-BE49-F238E27FC236}">
                  <a16:creationId xmlns:a16="http://schemas.microsoft.com/office/drawing/2014/main" id="{FFE84E34-D0C7-918A-6B2D-27AE9FD7F85C}"/>
                </a:ext>
              </a:extLst>
            </p:cNvPr>
            <p:cNvSpPr/>
            <p:nvPr/>
          </p:nvSpPr>
          <p:spPr>
            <a:xfrm>
              <a:off x="7272726" y="1841455"/>
              <a:ext cx="889004" cy="468269"/>
            </a:xfrm>
            <a:prstGeom prst="roundRect">
              <a:avLst>
                <a:gd name="adj" fmla="val 18256"/>
              </a:avLst>
            </a:prstGeom>
            <a:noFill/>
            <a:ln w="12700" cap="flat">
              <a:noFill/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nullptr</a:t>
              </a:r>
              <a:endParaRPr lang="zh-CN" altLang="en-US" dirty="0">
                <a:solidFill>
                  <a:srgbClr val="427AB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38" name="组合 37">
              <a:extLst>
                <a:ext uri="{FF2B5EF4-FFF2-40B4-BE49-F238E27FC236}">
                  <a16:creationId xmlns:a16="http://schemas.microsoft.com/office/drawing/2014/main" id="{761F0AA2-8E20-E8DF-D4AF-7ED0E4F91A97}"/>
                </a:ext>
              </a:extLst>
            </p:cNvPr>
            <p:cNvGrpSpPr/>
            <p:nvPr/>
          </p:nvGrpSpPr>
          <p:grpSpPr>
            <a:xfrm>
              <a:off x="2151597" y="1157242"/>
              <a:ext cx="1254821" cy="468269"/>
              <a:chOff x="6643421" y="473021"/>
              <a:chExt cx="1254821" cy="468269"/>
            </a:xfrm>
          </p:grpSpPr>
          <p:sp>
            <p:nvSpPr>
              <p:cNvPr id="39" name="箭头: 右 38">
                <a:extLst>
                  <a:ext uri="{FF2B5EF4-FFF2-40B4-BE49-F238E27FC236}">
                    <a16:creationId xmlns:a16="http://schemas.microsoft.com/office/drawing/2014/main" id="{205CD4EC-F70F-01BD-9BF6-4A614BF97AF0}"/>
                  </a:ext>
                </a:extLst>
              </p:cNvPr>
              <p:cNvSpPr/>
              <p:nvPr/>
            </p:nvSpPr>
            <p:spPr>
              <a:xfrm>
                <a:off x="6643421" y="638216"/>
                <a:ext cx="439776" cy="137881"/>
              </a:xfrm>
              <a:prstGeom prst="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0" name="矩形: 圆角 68">
                <a:extLst>
                  <a:ext uri="{FF2B5EF4-FFF2-40B4-BE49-F238E27FC236}">
                    <a16:creationId xmlns:a16="http://schemas.microsoft.com/office/drawing/2014/main" id="{20B6B0F3-33C3-CF6A-3DA4-73C1B62D9A8B}"/>
                  </a:ext>
                </a:extLst>
              </p:cNvPr>
              <p:cNvSpPr/>
              <p:nvPr/>
            </p:nvSpPr>
            <p:spPr>
              <a:xfrm>
                <a:off x="7009238" y="473021"/>
                <a:ext cx="889004" cy="468269"/>
              </a:xfrm>
              <a:prstGeom prst="roundRect">
                <a:avLst>
                  <a:gd name="adj" fmla="val 18256"/>
                </a:avLst>
              </a:prstGeom>
              <a:noFill/>
              <a:ln w="12700" cap="flat">
                <a:noFill/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dirty="0">
                    <a:solidFill>
                      <a:srgbClr val="427AB2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nullptr</a:t>
                </a:r>
                <a:endParaRPr lang="zh-CN" altLang="en-US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43" name="矩形: 圆角 68">
              <a:extLst>
                <a:ext uri="{FF2B5EF4-FFF2-40B4-BE49-F238E27FC236}">
                  <a16:creationId xmlns:a16="http://schemas.microsoft.com/office/drawing/2014/main" id="{70FE8393-A45B-BF9F-C565-DB7C54A8AB73}"/>
                </a:ext>
              </a:extLst>
            </p:cNvPr>
            <p:cNvSpPr/>
            <p:nvPr/>
          </p:nvSpPr>
          <p:spPr>
            <a:xfrm>
              <a:off x="3031149" y="4548273"/>
              <a:ext cx="3435984" cy="468269"/>
            </a:xfrm>
            <a:prstGeom prst="roundRect">
              <a:avLst>
                <a:gd name="adj" fmla="val 18256"/>
              </a:avLst>
            </a:prstGeom>
            <a:solidFill>
              <a:schemeClr val="accent5">
                <a:lumMod val="40000"/>
                <a:lumOff val="60000"/>
                <a:alpha val="29804"/>
              </a:schemeClr>
            </a:solidFill>
            <a:ln w="12700" cap="flat">
              <a:solidFill>
                <a:schemeClr val="tx1"/>
              </a:solidFill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endPara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sp>
          <p:nvSpPr>
            <p:cNvPr id="44" name="箭头: 右 43">
              <a:extLst>
                <a:ext uri="{FF2B5EF4-FFF2-40B4-BE49-F238E27FC236}">
                  <a16:creationId xmlns:a16="http://schemas.microsoft.com/office/drawing/2014/main" id="{87840164-03C9-846B-9DF6-0B3501A3553A}"/>
                </a:ext>
              </a:extLst>
            </p:cNvPr>
            <p:cNvSpPr/>
            <p:nvPr/>
          </p:nvSpPr>
          <p:spPr>
            <a:xfrm>
              <a:off x="2151597" y="4713468"/>
              <a:ext cx="879552" cy="137881"/>
            </a:xfrm>
            <a:prstGeom prst="right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矩形: 圆角 68">
              <a:extLst>
                <a:ext uri="{FF2B5EF4-FFF2-40B4-BE49-F238E27FC236}">
                  <a16:creationId xmlns:a16="http://schemas.microsoft.com/office/drawing/2014/main" id="{3CA7FCC4-EC3D-5797-2E20-D71839A2FEF0}"/>
                </a:ext>
              </a:extLst>
            </p:cNvPr>
            <p:cNvSpPr/>
            <p:nvPr/>
          </p:nvSpPr>
          <p:spPr>
            <a:xfrm>
              <a:off x="6832950" y="4548269"/>
              <a:ext cx="889004" cy="468269"/>
            </a:xfrm>
            <a:prstGeom prst="roundRect">
              <a:avLst>
                <a:gd name="adj" fmla="val 18256"/>
              </a:avLst>
            </a:prstGeom>
            <a:noFill/>
            <a:ln w="12700" cap="flat">
              <a:noFill/>
              <a:prstDash val="solid"/>
              <a:miter/>
            </a:ln>
          </p:spPr>
          <p:txBody>
            <a:bodyPr vert="horz" rtlCol="0" anchor="ctr"/>
            <a:lstStyle/>
            <a:p>
              <a:pPr algn="ctr"/>
              <a:r>
                <a:rPr lang="en-US" altLang="zh-CN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rPr>
                <a:t>nullptr</a:t>
              </a:r>
              <a:endParaRPr lang="zh-CN" altLang="en-US" dirty="0">
                <a:solidFill>
                  <a:srgbClr val="427AB2"/>
                </a:solidFill>
                <a:ea typeface="微软雅黑" panose="020B0503020204020204" pitchFamily="34" charset="-122"/>
                <a:cs typeface="Times New Roman" panose="02020603050405020304" pitchFamily="18" charset="0"/>
                <a:sym typeface="Arial" panose="020B0604020202020204" pitchFamily="34" charset="0"/>
              </a:endParaRPr>
            </a:p>
          </p:txBody>
        </p:sp>
        <p:grpSp>
          <p:nvGrpSpPr>
            <p:cNvPr id="48" name="组合 47">
              <a:extLst>
                <a:ext uri="{FF2B5EF4-FFF2-40B4-BE49-F238E27FC236}">
                  <a16:creationId xmlns:a16="http://schemas.microsoft.com/office/drawing/2014/main" id="{2809090A-B4C9-8220-5680-06A73D4EC6CA}"/>
                </a:ext>
              </a:extLst>
            </p:cNvPr>
            <p:cNvGrpSpPr/>
            <p:nvPr/>
          </p:nvGrpSpPr>
          <p:grpSpPr>
            <a:xfrm>
              <a:off x="2151597" y="5232490"/>
              <a:ext cx="1254821" cy="468269"/>
              <a:chOff x="6643421" y="473021"/>
              <a:chExt cx="1254821" cy="468269"/>
            </a:xfrm>
          </p:grpSpPr>
          <p:sp>
            <p:nvSpPr>
              <p:cNvPr id="49" name="箭头: 右 48">
                <a:extLst>
                  <a:ext uri="{FF2B5EF4-FFF2-40B4-BE49-F238E27FC236}">
                    <a16:creationId xmlns:a16="http://schemas.microsoft.com/office/drawing/2014/main" id="{AADB917E-4ACB-D550-A699-3930CB5585DC}"/>
                  </a:ext>
                </a:extLst>
              </p:cNvPr>
              <p:cNvSpPr/>
              <p:nvPr/>
            </p:nvSpPr>
            <p:spPr>
              <a:xfrm>
                <a:off x="6643421" y="638216"/>
                <a:ext cx="439776" cy="137881"/>
              </a:xfrm>
              <a:prstGeom prst="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矩形: 圆角 68">
                <a:extLst>
                  <a:ext uri="{FF2B5EF4-FFF2-40B4-BE49-F238E27FC236}">
                    <a16:creationId xmlns:a16="http://schemas.microsoft.com/office/drawing/2014/main" id="{751459A6-F883-2949-CB98-81A3F549AAEA}"/>
                  </a:ext>
                </a:extLst>
              </p:cNvPr>
              <p:cNvSpPr/>
              <p:nvPr/>
            </p:nvSpPr>
            <p:spPr>
              <a:xfrm>
                <a:off x="7009238" y="473021"/>
                <a:ext cx="889004" cy="468269"/>
              </a:xfrm>
              <a:prstGeom prst="roundRect">
                <a:avLst>
                  <a:gd name="adj" fmla="val 18256"/>
                </a:avLst>
              </a:prstGeom>
              <a:noFill/>
              <a:ln w="12700" cap="flat">
                <a:noFill/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dirty="0">
                    <a:solidFill>
                      <a:srgbClr val="427AB2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nullptr</a:t>
                </a:r>
                <a:endParaRPr lang="zh-CN" altLang="en-US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03CE6934-9358-44FA-F6C5-2CF14C4E142A}"/>
                </a:ext>
              </a:extLst>
            </p:cNvPr>
            <p:cNvGrpSpPr/>
            <p:nvPr/>
          </p:nvGrpSpPr>
          <p:grpSpPr>
            <a:xfrm>
              <a:off x="2152977" y="5916706"/>
              <a:ext cx="1254821" cy="468269"/>
              <a:chOff x="6643421" y="473021"/>
              <a:chExt cx="1254821" cy="468269"/>
            </a:xfrm>
          </p:grpSpPr>
          <p:sp>
            <p:nvSpPr>
              <p:cNvPr id="52" name="箭头: 右 51">
                <a:extLst>
                  <a:ext uri="{FF2B5EF4-FFF2-40B4-BE49-F238E27FC236}">
                    <a16:creationId xmlns:a16="http://schemas.microsoft.com/office/drawing/2014/main" id="{0AD94A9B-6D0B-CE88-BCBE-6CED9B2C49A7}"/>
                  </a:ext>
                </a:extLst>
              </p:cNvPr>
              <p:cNvSpPr/>
              <p:nvPr/>
            </p:nvSpPr>
            <p:spPr>
              <a:xfrm>
                <a:off x="6643421" y="638216"/>
                <a:ext cx="439776" cy="137881"/>
              </a:xfrm>
              <a:prstGeom prst="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68">
                <a:extLst>
                  <a:ext uri="{FF2B5EF4-FFF2-40B4-BE49-F238E27FC236}">
                    <a16:creationId xmlns:a16="http://schemas.microsoft.com/office/drawing/2014/main" id="{AE75C511-64F6-ADCB-77CC-490971C8D17E}"/>
                  </a:ext>
                </a:extLst>
              </p:cNvPr>
              <p:cNvSpPr/>
              <p:nvPr/>
            </p:nvSpPr>
            <p:spPr>
              <a:xfrm>
                <a:off x="7009238" y="473021"/>
                <a:ext cx="889004" cy="468269"/>
              </a:xfrm>
              <a:prstGeom prst="roundRect">
                <a:avLst>
                  <a:gd name="adj" fmla="val 18256"/>
                </a:avLst>
              </a:prstGeom>
              <a:noFill/>
              <a:ln w="12700" cap="flat">
                <a:noFill/>
                <a:prstDash val="solid"/>
                <a:miter/>
              </a:ln>
            </p:spPr>
            <p:txBody>
              <a:bodyPr vert="horz" rtlCol="0" anchor="ctr"/>
              <a:lstStyle/>
              <a:p>
                <a:pPr algn="ctr"/>
                <a:r>
                  <a:rPr lang="en-US" altLang="zh-CN" dirty="0">
                    <a:solidFill>
                      <a:srgbClr val="427AB2"/>
                    </a:solidFill>
                    <a:ea typeface="微软雅黑" panose="020B0503020204020204" pitchFamily="34" charset="-122"/>
                    <a:cs typeface="Times New Roman" panose="02020603050405020304" pitchFamily="18" charset="0"/>
                    <a:sym typeface="Arial" panose="020B0604020202020204" pitchFamily="34" charset="0"/>
                  </a:rPr>
                  <a:t>nullptr</a:t>
                </a:r>
                <a:endParaRPr lang="zh-CN" altLang="en-US" dirty="0">
                  <a:solidFill>
                    <a:srgbClr val="427AB2"/>
                  </a:solidFill>
                  <a:ea typeface="微软雅黑" panose="020B0503020204020204" pitchFamily="34" charset="-122"/>
                  <a:cs typeface="Times New Roman" panose="02020603050405020304" pitchFamily="18" charset="0"/>
                  <a:sym typeface="Arial" panose="020B0604020202020204" pitchFamily="34" charset="0"/>
                </a:endParaRPr>
              </a:p>
            </p:txBody>
          </p:sp>
        </p:grpSp>
        <p:sp>
          <p:nvSpPr>
            <p:cNvPr id="54" name="箭头: 下弧形 53">
              <a:extLst>
                <a:ext uri="{FF2B5EF4-FFF2-40B4-BE49-F238E27FC236}">
                  <a16:creationId xmlns:a16="http://schemas.microsoft.com/office/drawing/2014/main" id="{2E7BE3A7-918E-1D64-3310-9FE302C96B59}"/>
                </a:ext>
              </a:extLst>
            </p:cNvPr>
            <p:cNvSpPr/>
            <p:nvPr/>
          </p:nvSpPr>
          <p:spPr>
            <a:xfrm>
              <a:off x="3134572" y="2309724"/>
              <a:ext cx="2226723" cy="468269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7" name="箭头: 下弧形 56">
              <a:extLst>
                <a:ext uri="{FF2B5EF4-FFF2-40B4-BE49-F238E27FC236}">
                  <a16:creationId xmlns:a16="http://schemas.microsoft.com/office/drawing/2014/main" id="{40645755-F2FB-691D-045B-BFA1B3E946F8}"/>
                </a:ext>
              </a:extLst>
            </p:cNvPr>
            <p:cNvSpPr/>
            <p:nvPr/>
          </p:nvSpPr>
          <p:spPr>
            <a:xfrm>
              <a:off x="5353771" y="2309722"/>
              <a:ext cx="2226723" cy="468269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58" name="箭头: 下弧形 57">
              <a:extLst>
                <a:ext uri="{FF2B5EF4-FFF2-40B4-BE49-F238E27FC236}">
                  <a16:creationId xmlns:a16="http://schemas.microsoft.com/office/drawing/2014/main" id="{8B8E9AA2-3A30-373E-F184-E6D1AB5E4511}"/>
                </a:ext>
              </a:extLst>
            </p:cNvPr>
            <p:cNvSpPr/>
            <p:nvPr/>
          </p:nvSpPr>
          <p:spPr>
            <a:xfrm>
              <a:off x="3110097" y="939787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0" name="箭头: 下弧形 59">
              <a:extLst>
                <a:ext uri="{FF2B5EF4-FFF2-40B4-BE49-F238E27FC236}">
                  <a16:creationId xmlns:a16="http://schemas.microsoft.com/office/drawing/2014/main" id="{2E28D460-7299-CD2B-5216-3A0AD57B90D6}"/>
                </a:ext>
              </a:extLst>
            </p:cNvPr>
            <p:cNvSpPr/>
            <p:nvPr/>
          </p:nvSpPr>
          <p:spPr>
            <a:xfrm>
              <a:off x="4144396" y="939787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61" name="箭头: 下弧形 60">
              <a:extLst>
                <a:ext uri="{FF2B5EF4-FFF2-40B4-BE49-F238E27FC236}">
                  <a16:creationId xmlns:a16="http://schemas.microsoft.com/office/drawing/2014/main" id="{78BA193E-5D6D-3213-CA78-78FB43387213}"/>
                </a:ext>
              </a:extLst>
            </p:cNvPr>
            <p:cNvSpPr/>
            <p:nvPr/>
          </p:nvSpPr>
          <p:spPr>
            <a:xfrm>
              <a:off x="5199899" y="939787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2" name="箭头: 下弧形 61">
              <a:extLst>
                <a:ext uri="{FF2B5EF4-FFF2-40B4-BE49-F238E27FC236}">
                  <a16:creationId xmlns:a16="http://schemas.microsoft.com/office/drawing/2014/main" id="{3092F61B-587D-4D2F-5F41-110DCBCAC430}"/>
                </a:ext>
              </a:extLst>
            </p:cNvPr>
            <p:cNvSpPr/>
            <p:nvPr/>
          </p:nvSpPr>
          <p:spPr>
            <a:xfrm>
              <a:off x="6246809" y="939785"/>
              <a:ext cx="1055503" cy="304814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63" name="箭头: 下弧形 62">
              <a:extLst>
                <a:ext uri="{FF2B5EF4-FFF2-40B4-BE49-F238E27FC236}">
                  <a16:creationId xmlns:a16="http://schemas.microsoft.com/office/drawing/2014/main" id="{040C491B-32EB-5220-E553-B0EB9318C4B2}"/>
                </a:ext>
              </a:extLst>
            </p:cNvPr>
            <p:cNvSpPr/>
            <p:nvPr/>
          </p:nvSpPr>
          <p:spPr>
            <a:xfrm>
              <a:off x="3134572" y="5016536"/>
              <a:ext cx="3952206" cy="468269"/>
            </a:xfrm>
            <a:prstGeom prst="curvedUpArrow">
              <a:avLst/>
            </a:prstGeom>
            <a:solidFill>
              <a:srgbClr val="FFF8E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30030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0C0972-BA5B-EB7B-B3CA-205D05B92A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组合 95">
            <a:extLst>
              <a:ext uri="{FF2B5EF4-FFF2-40B4-BE49-F238E27FC236}">
                <a16:creationId xmlns:a16="http://schemas.microsoft.com/office/drawing/2014/main" id="{DB4384AE-8531-0B11-8641-F00E0C1C456B}"/>
              </a:ext>
            </a:extLst>
          </p:cNvPr>
          <p:cNvGrpSpPr/>
          <p:nvPr/>
        </p:nvGrpSpPr>
        <p:grpSpPr>
          <a:xfrm>
            <a:off x="983221" y="92831"/>
            <a:ext cx="8337550" cy="6610350"/>
            <a:chOff x="983221" y="92831"/>
            <a:chExt cx="8337550" cy="6610350"/>
          </a:xfrm>
        </p:grpSpPr>
        <p:sp>
          <p:nvSpPr>
            <p:cNvPr id="95" name="矩形 94">
              <a:extLst>
                <a:ext uri="{FF2B5EF4-FFF2-40B4-BE49-F238E27FC236}">
                  <a16:creationId xmlns:a16="http://schemas.microsoft.com/office/drawing/2014/main" id="{86E288C8-5601-F71D-7844-74FED3F6B881}"/>
                </a:ext>
              </a:extLst>
            </p:cNvPr>
            <p:cNvSpPr/>
            <p:nvPr/>
          </p:nvSpPr>
          <p:spPr>
            <a:xfrm>
              <a:off x="983221" y="92831"/>
              <a:ext cx="8337550" cy="661035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grpSp>
          <p:nvGrpSpPr>
            <p:cNvPr id="94" name="组合 93">
              <a:extLst>
                <a:ext uri="{FF2B5EF4-FFF2-40B4-BE49-F238E27FC236}">
                  <a16:creationId xmlns:a16="http://schemas.microsoft.com/office/drawing/2014/main" id="{A5CBEE76-8E76-7AF7-7208-3C13DEA0E039}"/>
                </a:ext>
              </a:extLst>
            </p:cNvPr>
            <p:cNvGrpSpPr/>
            <p:nvPr/>
          </p:nvGrpSpPr>
          <p:grpSpPr>
            <a:xfrm>
              <a:off x="1775099" y="276455"/>
              <a:ext cx="7229208" cy="6305089"/>
              <a:chOff x="1775099" y="276455"/>
              <a:chExt cx="7229208" cy="6305089"/>
            </a:xfrm>
          </p:grpSpPr>
          <p:sp>
            <p:nvSpPr>
              <p:cNvPr id="88" name="箭头: 左右 87">
                <a:extLst>
                  <a:ext uri="{FF2B5EF4-FFF2-40B4-BE49-F238E27FC236}">
                    <a16:creationId xmlns:a16="http://schemas.microsoft.com/office/drawing/2014/main" id="{4BB2610B-88E4-C7DC-6593-A16F0EF86DAB}"/>
                  </a:ext>
                </a:extLst>
              </p:cNvPr>
              <p:cNvSpPr/>
              <p:nvPr/>
            </p:nvSpPr>
            <p:spPr>
              <a:xfrm>
                <a:off x="4874385" y="4727302"/>
                <a:ext cx="439776" cy="127143"/>
              </a:xfrm>
              <a:prstGeom prst="leftRightArrow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93" name="组合 92">
                <a:extLst>
                  <a:ext uri="{FF2B5EF4-FFF2-40B4-BE49-F238E27FC236}">
                    <a16:creationId xmlns:a16="http://schemas.microsoft.com/office/drawing/2014/main" id="{1C57354C-CE75-E662-B248-22E51F4E3812}"/>
                  </a:ext>
                </a:extLst>
              </p:cNvPr>
              <p:cNvGrpSpPr/>
              <p:nvPr/>
            </p:nvGrpSpPr>
            <p:grpSpPr>
              <a:xfrm>
                <a:off x="1775099" y="276455"/>
                <a:ext cx="7229208" cy="6305089"/>
                <a:chOff x="1775099" y="276455"/>
                <a:chExt cx="7229208" cy="6305089"/>
              </a:xfrm>
            </p:grpSpPr>
            <p:grpSp>
              <p:nvGrpSpPr>
                <p:cNvPr id="35" name="组合 34">
                  <a:extLst>
                    <a:ext uri="{FF2B5EF4-FFF2-40B4-BE49-F238E27FC236}">
                      <a16:creationId xmlns:a16="http://schemas.microsoft.com/office/drawing/2014/main" id="{69ED4221-7B4F-8A44-1B78-E72EE3A7F7D9}"/>
                    </a:ext>
                  </a:extLst>
                </p:cNvPr>
                <p:cNvGrpSpPr/>
                <p:nvPr/>
              </p:nvGrpSpPr>
              <p:grpSpPr>
                <a:xfrm>
                  <a:off x="5402214" y="944800"/>
                  <a:ext cx="1931319" cy="708745"/>
                  <a:chOff x="4551073" y="1172842"/>
                  <a:chExt cx="1931319" cy="708745"/>
                </a:xfrm>
              </p:grpSpPr>
              <p:sp>
                <p:nvSpPr>
                  <p:cNvPr id="36" name="矩形: 圆角 68">
                    <a:extLst>
                      <a:ext uri="{FF2B5EF4-FFF2-40B4-BE49-F238E27FC236}">
                        <a16:creationId xmlns:a16="http://schemas.microsoft.com/office/drawing/2014/main" id="{1EBFD26E-C745-205C-074A-467CC5D5402D}"/>
                      </a:ext>
                    </a:extLst>
                  </p:cNvPr>
                  <p:cNvSpPr/>
                  <p:nvPr/>
                </p:nvSpPr>
                <p:spPr>
                  <a:xfrm>
                    <a:off x="5593388" y="1287158"/>
                    <a:ext cx="889004" cy="468269"/>
                  </a:xfrm>
                  <a:prstGeom prst="roundRect">
                    <a:avLst>
                      <a:gd name="adj" fmla="val 18256"/>
                    </a:avLst>
                  </a:prstGeom>
                  <a:noFill/>
                  <a:ln w="12700" cap="flat">
                    <a:noFill/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nullptr</a:t>
                    </a:r>
                    <a:endParaRPr lang="zh-CN" altLang="en-US" sz="1000" dirty="0">
                      <a:solidFill>
                        <a:srgbClr val="427AB2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1" name="箭头: 右 40">
                    <a:extLst>
                      <a:ext uri="{FF2B5EF4-FFF2-40B4-BE49-F238E27FC236}">
                        <a16:creationId xmlns:a16="http://schemas.microsoft.com/office/drawing/2014/main" id="{DEA81ED4-E3D0-FADD-FD62-C3AD5D64C118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4640129" y="1209130"/>
                    <a:ext cx="210457" cy="137881"/>
                  </a:xfrm>
                  <a:prstGeom prst="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42" name="矩形: 圆角 41">
                    <a:extLst>
                      <a:ext uri="{FF2B5EF4-FFF2-40B4-BE49-F238E27FC236}">
                        <a16:creationId xmlns:a16="http://schemas.microsoft.com/office/drawing/2014/main" id="{AF696E55-33B9-FBD0-5083-5E762BE82210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623116" y="1319333"/>
                    <a:ext cx="244484" cy="38857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8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45" name="矩形: 圆角 44">
                    <a:extLst>
                      <a:ext uri="{FF2B5EF4-FFF2-40B4-BE49-F238E27FC236}">
                        <a16:creationId xmlns:a16="http://schemas.microsoft.com/office/drawing/2014/main" id="{0419465F-49EA-5B5F-AE70-2C9B62822F81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232188" y="1319333"/>
                    <a:ext cx="244484" cy="388570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8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56" name="箭头: 下弧形 55">
                    <a:extLst>
                      <a:ext uri="{FF2B5EF4-FFF2-40B4-BE49-F238E27FC236}">
                        <a16:creationId xmlns:a16="http://schemas.microsoft.com/office/drawing/2014/main" id="{05E0C618-D31C-62DA-080D-90E61F57EAED}"/>
                      </a:ext>
                    </a:extLst>
                  </p:cNvPr>
                  <p:cNvSpPr/>
                  <p:nvPr/>
                </p:nvSpPr>
                <p:spPr>
                  <a:xfrm>
                    <a:off x="4587481" y="1637103"/>
                    <a:ext cx="650248" cy="244484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59" name="箭头: 下弧形 58">
                    <a:extLst>
                      <a:ext uri="{FF2B5EF4-FFF2-40B4-BE49-F238E27FC236}">
                        <a16:creationId xmlns:a16="http://schemas.microsoft.com/office/drawing/2014/main" id="{12526DD2-0233-3357-B2E4-0D05AEA45485}"/>
                      </a:ext>
                    </a:extLst>
                  </p:cNvPr>
                  <p:cNvSpPr/>
                  <p:nvPr/>
                </p:nvSpPr>
                <p:spPr>
                  <a:xfrm>
                    <a:off x="5241979" y="1637103"/>
                    <a:ext cx="650248" cy="244484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</p:grpSp>
            <p:grpSp>
              <p:nvGrpSpPr>
                <p:cNvPr id="92" name="组合 91">
                  <a:extLst>
                    <a:ext uri="{FF2B5EF4-FFF2-40B4-BE49-F238E27FC236}">
                      <a16:creationId xmlns:a16="http://schemas.microsoft.com/office/drawing/2014/main" id="{472DB1BD-423C-E04C-CE50-1CA0ED8391B2}"/>
                    </a:ext>
                  </a:extLst>
                </p:cNvPr>
                <p:cNvGrpSpPr/>
                <p:nvPr/>
              </p:nvGrpSpPr>
              <p:grpSpPr>
                <a:xfrm>
                  <a:off x="1775099" y="276455"/>
                  <a:ext cx="7229208" cy="6305089"/>
                  <a:chOff x="1775099" y="276455"/>
                  <a:chExt cx="7229208" cy="6305089"/>
                </a:xfrm>
              </p:grpSpPr>
              <p:grpSp>
                <p:nvGrpSpPr>
                  <p:cNvPr id="72" name="组合 71">
                    <a:extLst>
                      <a:ext uri="{FF2B5EF4-FFF2-40B4-BE49-F238E27FC236}">
                        <a16:creationId xmlns:a16="http://schemas.microsoft.com/office/drawing/2014/main" id="{291E7FBC-41AD-BC1B-BD52-3EB5A8306AB9}"/>
                      </a:ext>
                    </a:extLst>
                  </p:cNvPr>
                  <p:cNvGrpSpPr/>
                  <p:nvPr/>
                </p:nvGrpSpPr>
                <p:grpSpPr>
                  <a:xfrm>
                    <a:off x="1775099" y="276455"/>
                    <a:ext cx="1635523" cy="6305089"/>
                    <a:chOff x="2045981" y="276455"/>
                    <a:chExt cx="1635523" cy="6305089"/>
                  </a:xfrm>
                </p:grpSpPr>
                <p:sp>
                  <p:nvSpPr>
                    <p:cNvPr id="3" name="矩形: 圆角 2">
                      <a:extLst>
                        <a:ext uri="{FF2B5EF4-FFF2-40B4-BE49-F238E27FC236}">
                          <a16:creationId xmlns:a16="http://schemas.microsoft.com/office/drawing/2014/main" id="{D9A3BB89-6645-0B73-3D45-6251A2E58B6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45981" y="276455"/>
                      <a:ext cx="1635523" cy="6305089"/>
                    </a:xfrm>
                    <a:prstGeom prst="roundRect">
                      <a:avLst>
                        <a:gd name="adj" fmla="val 8793"/>
                      </a:avLst>
                    </a:prstGeom>
                    <a:solidFill>
                      <a:srgbClr val="FBE5D6">
                        <a:alpha val="40000"/>
                      </a:srgbClr>
                    </a:solidFill>
                    <a:ln>
                      <a:solidFill>
                        <a:schemeClr val="accent1">
                          <a:shade val="15000"/>
                        </a:schemeClr>
                      </a:solidFill>
                      <a:prstDash val="dashDot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b="1" dirty="0">
                          <a:solidFill>
                            <a:schemeClr val="tx1"/>
                          </a:solidFill>
                        </a:rPr>
                        <a:t>· · · · · · · · · · · ·</a:t>
                      </a:r>
                      <a:endParaRPr lang="zh-CN" altLang="en-US" b="1" dirty="0">
                        <a:solidFill>
                          <a:schemeClr val="tx1"/>
                        </a:solidFill>
                      </a:endParaRPr>
                    </a:p>
                  </p:txBody>
                </p:sp>
                <p:grpSp>
                  <p:nvGrpSpPr>
                    <p:cNvPr id="10" name="组合 9">
                      <a:extLst>
                        <a:ext uri="{FF2B5EF4-FFF2-40B4-BE49-F238E27FC236}">
                          <a16:creationId xmlns:a16="http://schemas.microsoft.com/office/drawing/2014/main" id="{BEE845D9-FDEE-B5FE-20D2-CD7CF8257F3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305889" y="473026"/>
                      <a:ext cx="1115709" cy="5911949"/>
                      <a:chOff x="1035889" y="473026"/>
                      <a:chExt cx="1115709" cy="5911949"/>
                    </a:xfrm>
                  </p:grpSpPr>
                  <p:sp>
                    <p:nvSpPr>
                      <p:cNvPr id="4" name="矩形: 圆角 3">
                        <a:extLst>
                          <a:ext uri="{FF2B5EF4-FFF2-40B4-BE49-F238E27FC236}">
                            <a16:creationId xmlns:a16="http://schemas.microsoft.com/office/drawing/2014/main" id="{87C5EB96-91CD-44DD-CC91-06C32665A64A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10" y="149306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8 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5" name="矩形: 圆角 4">
                        <a:extLst>
                          <a:ext uri="{FF2B5EF4-FFF2-40B4-BE49-F238E27FC236}">
                            <a16:creationId xmlns:a16="http://schemas.microsoft.com/office/drawing/2014/main" id="{6050DB62-02F2-7ABE-4F3D-309CAF0E80F4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10" y="833523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16 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6" name="矩形: 圆角 5">
                        <a:extLst>
                          <a:ext uri="{FF2B5EF4-FFF2-40B4-BE49-F238E27FC236}">
                            <a16:creationId xmlns:a16="http://schemas.microsoft.com/office/drawing/2014/main" id="{18E0B952-8BE2-080D-4786-89E65E1DCBF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10" y="1517739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24 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7" name="矩形: 圆角 6">
                        <a:extLst>
                          <a:ext uri="{FF2B5EF4-FFF2-40B4-BE49-F238E27FC236}">
                            <a16:creationId xmlns:a16="http://schemas.microsoft.com/office/drawing/2014/main" id="{E13E3309-98D4-A314-005C-2DA6B56F69F6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09" y="4224554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240 KB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8" name="矩形: 圆角 7">
                        <a:extLst>
                          <a:ext uri="{FF2B5EF4-FFF2-40B4-BE49-F238E27FC236}">
                            <a16:creationId xmlns:a16="http://schemas.microsoft.com/office/drawing/2014/main" id="{162938C8-3591-D9CE-A8E3-E7B509585FC7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09" y="4908770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248 KB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9" name="矩形: 圆角 8">
                        <a:extLst>
                          <a:ext uri="{FF2B5EF4-FFF2-40B4-BE49-F238E27FC236}">
                            <a16:creationId xmlns:a16="http://schemas.microsoft.com/office/drawing/2014/main" id="{FA437D57-F463-656D-9C54-14EF90F1B0C3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1359609" y="5592987"/>
                        <a:ext cx="468268" cy="1115708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pPr algn="ctr"/>
                        <a:r>
                          <a:rPr lang="en-US" altLang="zh-CN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  <a:sym typeface="Arial" panose="020B0604020202020204" pitchFamily="34" charset="0"/>
                          </a:rPr>
                          <a:t>256 KB</a:t>
                        </a:r>
                        <a:endParaRPr lang="zh-CN" altLang="en-US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</p:grpSp>
              </p:grpSp>
              <p:sp>
                <p:nvSpPr>
                  <p:cNvPr id="14" name="矩形: 圆角 68">
                    <a:extLst>
                      <a:ext uri="{FF2B5EF4-FFF2-40B4-BE49-F238E27FC236}">
                        <a16:creationId xmlns:a16="http://schemas.microsoft.com/office/drawing/2014/main" id="{E18B2E19-04BA-33C7-E48D-9B9F0A17D51F}"/>
                      </a:ext>
                    </a:extLst>
                  </p:cNvPr>
                  <p:cNvSpPr/>
                  <p:nvPr/>
                </p:nvSpPr>
                <p:spPr>
                  <a:xfrm>
                    <a:off x="5314161" y="473025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5" name="矩形: 圆角 68">
                    <a:extLst>
                      <a:ext uri="{FF2B5EF4-FFF2-40B4-BE49-F238E27FC236}">
                        <a16:creationId xmlns:a16="http://schemas.microsoft.com/office/drawing/2014/main" id="{1E0B918F-28F3-C30D-4609-65FBD1C87E86}"/>
                      </a:ext>
                    </a:extLst>
                  </p:cNvPr>
                  <p:cNvSpPr/>
                  <p:nvPr/>
                </p:nvSpPr>
                <p:spPr>
                  <a:xfrm>
                    <a:off x="6327173" y="473025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8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16" name="矩形: 圆角 68">
                    <a:extLst>
                      <a:ext uri="{FF2B5EF4-FFF2-40B4-BE49-F238E27FC236}">
                        <a16:creationId xmlns:a16="http://schemas.microsoft.com/office/drawing/2014/main" id="{0160BBF1-A6CA-322A-7B5F-B0CA64C13201}"/>
                      </a:ext>
                    </a:extLst>
                  </p:cNvPr>
                  <p:cNvSpPr/>
                  <p:nvPr/>
                </p:nvSpPr>
                <p:spPr>
                  <a:xfrm>
                    <a:off x="7340185" y="473025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6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grpSp>
                <p:nvGrpSpPr>
                  <p:cNvPr id="48" name="组合 47">
                    <a:extLst>
                      <a:ext uri="{FF2B5EF4-FFF2-40B4-BE49-F238E27FC236}">
                        <a16:creationId xmlns:a16="http://schemas.microsoft.com/office/drawing/2014/main" id="{81319D43-1E52-94C8-9F3D-9BE75D750EA8}"/>
                      </a:ext>
                    </a:extLst>
                  </p:cNvPr>
                  <p:cNvGrpSpPr/>
                  <p:nvPr/>
                </p:nvGrpSpPr>
                <p:grpSpPr>
                  <a:xfrm>
                    <a:off x="3149751" y="5226709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49" name="箭头: 右 48">
                      <a:extLst>
                        <a:ext uri="{FF2B5EF4-FFF2-40B4-BE49-F238E27FC236}">
                          <a16:creationId xmlns:a16="http://schemas.microsoft.com/office/drawing/2014/main" id="{5471356F-B86A-D8DC-0E4B-594971164A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50" name="矩形: 圆角 68">
                      <a:extLst>
                        <a:ext uri="{FF2B5EF4-FFF2-40B4-BE49-F238E27FC236}">
                          <a16:creationId xmlns:a16="http://schemas.microsoft.com/office/drawing/2014/main" id="{2FA52473-3EB8-C8F4-7C27-0BB76A61C00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51" name="组合 50">
                    <a:extLst>
                      <a:ext uri="{FF2B5EF4-FFF2-40B4-BE49-F238E27FC236}">
                        <a16:creationId xmlns:a16="http://schemas.microsoft.com/office/drawing/2014/main" id="{F8FAD5AB-DA22-2BEF-5569-71237FA343E7}"/>
                      </a:ext>
                    </a:extLst>
                  </p:cNvPr>
                  <p:cNvGrpSpPr/>
                  <p:nvPr/>
                </p:nvGrpSpPr>
                <p:grpSpPr>
                  <a:xfrm>
                    <a:off x="3149751" y="5908999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52" name="箭头: 右 51">
                      <a:extLst>
                        <a:ext uri="{FF2B5EF4-FFF2-40B4-BE49-F238E27FC236}">
                          <a16:creationId xmlns:a16="http://schemas.microsoft.com/office/drawing/2014/main" id="{83F1EBC9-D7A0-9E8C-F75D-96EFA3A4F85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53" name="矩形: 圆角 68">
                      <a:extLst>
                        <a:ext uri="{FF2B5EF4-FFF2-40B4-BE49-F238E27FC236}">
                          <a16:creationId xmlns:a16="http://schemas.microsoft.com/office/drawing/2014/main" id="{4FA63D0B-62DD-C3E5-6695-B69416EE63F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sp>
                <p:nvSpPr>
                  <p:cNvPr id="63" name="箭头: 下弧形 62">
                    <a:extLst>
                      <a:ext uri="{FF2B5EF4-FFF2-40B4-BE49-F238E27FC236}">
                        <a16:creationId xmlns:a16="http://schemas.microsoft.com/office/drawing/2014/main" id="{1E563669-1A3A-4964-21EF-F0E8692F0B08}"/>
                      </a:ext>
                    </a:extLst>
                  </p:cNvPr>
                  <p:cNvSpPr/>
                  <p:nvPr/>
                </p:nvSpPr>
                <p:spPr>
                  <a:xfrm>
                    <a:off x="4648208" y="3750612"/>
                    <a:ext cx="1972150" cy="447778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grpSp>
                <p:nvGrpSpPr>
                  <p:cNvPr id="76" name="组合 75">
                    <a:extLst>
                      <a:ext uri="{FF2B5EF4-FFF2-40B4-BE49-F238E27FC236}">
                        <a16:creationId xmlns:a16="http://schemas.microsoft.com/office/drawing/2014/main" id="{E43961D5-EA72-963F-39AE-41C14648FD6A}"/>
                      </a:ext>
                    </a:extLst>
                  </p:cNvPr>
                  <p:cNvGrpSpPr/>
                  <p:nvPr/>
                </p:nvGrpSpPr>
                <p:grpSpPr>
                  <a:xfrm>
                    <a:off x="3150716" y="473025"/>
                    <a:ext cx="1723097" cy="468269"/>
                    <a:chOff x="3150716" y="473025"/>
                    <a:chExt cx="1723097" cy="468269"/>
                  </a:xfrm>
                </p:grpSpPr>
                <p:sp>
                  <p:nvSpPr>
                    <p:cNvPr id="13" name="矩形: 圆角 68">
                      <a:extLst>
                        <a:ext uri="{FF2B5EF4-FFF2-40B4-BE49-F238E27FC236}">
                          <a16:creationId xmlns:a16="http://schemas.microsoft.com/office/drawing/2014/main" id="{BCDB90E8-A82B-B89E-EF87-DEC40A78852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1149" y="473025"/>
                      <a:ext cx="572664" cy="468269"/>
                    </a:xfrm>
                    <a:prstGeom prst="roundRect">
                      <a:avLst>
                        <a:gd name="adj" fmla="val 18256"/>
                      </a:avLst>
                    </a:prstGeom>
                    <a:solidFill>
                      <a:schemeClr val="accent5">
                        <a:lumMod val="40000"/>
                        <a:lumOff val="60000"/>
                        <a:alpha val="29804"/>
                      </a:schemeClr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span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" name="箭头: 左右 1">
                      <a:extLst>
                        <a:ext uri="{FF2B5EF4-FFF2-40B4-BE49-F238E27FC236}">
                          <a16:creationId xmlns:a16="http://schemas.microsoft.com/office/drawing/2014/main" id="{1652AD6C-80D1-4DF7-30F6-2A12BA58FC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0716" y="648957"/>
                      <a:ext cx="1150433" cy="127143"/>
                    </a:xfrm>
                    <a:prstGeom prst="left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11" name="箭头: 左右 10">
                    <a:extLst>
                      <a:ext uri="{FF2B5EF4-FFF2-40B4-BE49-F238E27FC236}">
                        <a16:creationId xmlns:a16="http://schemas.microsoft.com/office/drawing/2014/main" id="{3A246A92-E7FB-1330-6351-ECB218892006}"/>
                      </a:ext>
                    </a:extLst>
                  </p:cNvPr>
                  <p:cNvSpPr/>
                  <p:nvPr/>
                </p:nvSpPr>
                <p:spPr>
                  <a:xfrm>
                    <a:off x="4874385" y="643583"/>
                    <a:ext cx="439776" cy="127143"/>
                  </a:xfrm>
                  <a:prstGeom prst="left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2" name="箭头: 左右 11">
                    <a:extLst>
                      <a:ext uri="{FF2B5EF4-FFF2-40B4-BE49-F238E27FC236}">
                        <a16:creationId xmlns:a16="http://schemas.microsoft.com/office/drawing/2014/main" id="{C3CB057B-1681-2B94-4B86-7BD91545A5BD}"/>
                      </a:ext>
                    </a:extLst>
                  </p:cNvPr>
                  <p:cNvSpPr/>
                  <p:nvPr/>
                </p:nvSpPr>
                <p:spPr>
                  <a:xfrm>
                    <a:off x="5886825" y="643582"/>
                    <a:ext cx="439776" cy="127143"/>
                  </a:xfrm>
                  <a:prstGeom prst="left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sp>
                <p:nvSpPr>
                  <p:cNvPr id="17" name="箭头: 左右 16">
                    <a:extLst>
                      <a:ext uri="{FF2B5EF4-FFF2-40B4-BE49-F238E27FC236}">
                        <a16:creationId xmlns:a16="http://schemas.microsoft.com/office/drawing/2014/main" id="{2F46F9C6-FA26-5629-7EA7-A5121ADA677F}"/>
                      </a:ext>
                    </a:extLst>
                  </p:cNvPr>
                  <p:cNvSpPr/>
                  <p:nvPr/>
                </p:nvSpPr>
                <p:spPr>
                  <a:xfrm>
                    <a:off x="6900409" y="658615"/>
                    <a:ext cx="439776" cy="127143"/>
                  </a:xfrm>
                  <a:prstGeom prst="left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  <p:grpSp>
                <p:nvGrpSpPr>
                  <p:cNvPr id="34" name="组合 33">
                    <a:extLst>
                      <a:ext uri="{FF2B5EF4-FFF2-40B4-BE49-F238E27FC236}">
                        <a16:creationId xmlns:a16="http://schemas.microsoft.com/office/drawing/2014/main" id="{A25CB1BB-269B-CD37-AA69-47B0B4CAF8F4}"/>
                      </a:ext>
                    </a:extLst>
                  </p:cNvPr>
                  <p:cNvGrpSpPr/>
                  <p:nvPr/>
                </p:nvGrpSpPr>
                <p:grpSpPr>
                  <a:xfrm>
                    <a:off x="4404572" y="941296"/>
                    <a:ext cx="3182742" cy="1265317"/>
                    <a:chOff x="4551073" y="616270"/>
                    <a:chExt cx="3182742" cy="1265317"/>
                  </a:xfrm>
                </p:grpSpPr>
                <p:sp>
                  <p:nvSpPr>
                    <p:cNvPr id="32" name="矩形: 圆角 68">
                      <a:extLst>
                        <a:ext uri="{FF2B5EF4-FFF2-40B4-BE49-F238E27FC236}">
                          <a16:creationId xmlns:a16="http://schemas.microsoft.com/office/drawing/2014/main" id="{B171CED7-4762-9C49-93EE-C15617544F6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844811" y="1273195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39" name="箭头: 右 38">
                      <a:extLst>
                        <a:ext uri="{FF2B5EF4-FFF2-40B4-BE49-F238E27FC236}">
                          <a16:creationId xmlns:a16="http://schemas.microsoft.com/office/drawing/2014/main" id="{9814CBD1-E332-BC2B-1BF4-B4BB544E46B4}"/>
                        </a:ext>
                      </a:extLst>
                    </p:cNvPr>
                    <p:cNvSpPr/>
                    <p:nvPr/>
                  </p:nvSpPr>
                  <p:spPr>
                    <a:xfrm rot="5400000">
                      <a:off x="4361843" y="930844"/>
                      <a:ext cx="767030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dirty="0"/>
                    </a:p>
                  </p:txBody>
                </p:sp>
                <p:sp>
                  <p:nvSpPr>
                    <p:cNvPr id="21" name="矩形: 圆角 20">
                      <a:extLst>
                        <a:ext uri="{FF2B5EF4-FFF2-40B4-BE49-F238E27FC236}">
                          <a16:creationId xmlns:a16="http://schemas.microsoft.com/office/drawing/2014/main" id="{042B8B2A-4233-2328-C71D-1929995587DC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4623116" y="1319333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3" name="矩形: 圆角 22">
                      <a:extLst>
                        <a:ext uri="{FF2B5EF4-FFF2-40B4-BE49-F238E27FC236}">
                          <a16:creationId xmlns:a16="http://schemas.microsoft.com/office/drawing/2014/main" id="{004B5406-05E7-2BF3-664F-F8BE19EAB7E6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232188" y="1319333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7" name="矩形: 圆角 26">
                      <a:extLst>
                        <a:ext uri="{FF2B5EF4-FFF2-40B4-BE49-F238E27FC236}">
                          <a16:creationId xmlns:a16="http://schemas.microsoft.com/office/drawing/2014/main" id="{403EAD39-1BD8-B9D3-6710-629F4AFC6C7F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5841260" y="1319333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8" name="矩形: 圆角 27">
                      <a:extLst>
                        <a:ext uri="{FF2B5EF4-FFF2-40B4-BE49-F238E27FC236}">
                          <a16:creationId xmlns:a16="http://schemas.microsoft.com/office/drawing/2014/main" id="{694299CF-1BAA-51F9-93BC-2BBDEEAB886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6450332" y="1313045"/>
                      <a:ext cx="244484" cy="388570"/>
                    </a:xfrm>
                    <a:prstGeom prst="roundRect">
                      <a:avLst>
                        <a:gd name="adj" fmla="val 1242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vert="eaVert" rtlCol="0" anchor="ctr"/>
                    <a:lstStyle/>
                    <a:p>
                      <a:pPr algn="ctr"/>
                      <a:r>
                        <a:rPr lang="en-US" altLang="zh-CN" sz="1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8 B</a:t>
                      </a:r>
                      <a:endParaRPr lang="zh-CN" altLang="en-US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29" name="箭头: 下弧形 28">
                      <a:extLst>
                        <a:ext uri="{FF2B5EF4-FFF2-40B4-BE49-F238E27FC236}">
                          <a16:creationId xmlns:a16="http://schemas.microsoft.com/office/drawing/2014/main" id="{E8E3473B-2C20-FF9D-F20A-C9231739979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587481" y="1637103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0" name="箭头: 下弧形 29">
                      <a:extLst>
                        <a:ext uri="{FF2B5EF4-FFF2-40B4-BE49-F238E27FC236}">
                          <a16:creationId xmlns:a16="http://schemas.microsoft.com/office/drawing/2014/main" id="{2C9F892A-651E-FDAE-CCF6-D521839CED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241979" y="1637103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1" name="箭头: 下弧形 30">
                      <a:extLst>
                        <a:ext uri="{FF2B5EF4-FFF2-40B4-BE49-F238E27FC236}">
                          <a16:creationId xmlns:a16="http://schemas.microsoft.com/office/drawing/2014/main" id="{2442F481-8271-644F-3683-51F2159ACE9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896477" y="1637103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  <p:sp>
                  <p:nvSpPr>
                    <p:cNvPr id="33" name="箭头: 下弧形 32">
                      <a:extLst>
                        <a:ext uri="{FF2B5EF4-FFF2-40B4-BE49-F238E27FC236}">
                          <a16:creationId xmlns:a16="http://schemas.microsoft.com/office/drawing/2014/main" id="{00F4F5E0-E9ED-2ABE-2587-3311419CAE8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546725" y="1635860"/>
                      <a:ext cx="650248" cy="244484"/>
                    </a:xfrm>
                    <a:prstGeom prst="curvedUp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>
                        <a:solidFill>
                          <a:schemeClr val="tx1"/>
                        </a:solidFill>
                      </a:endParaRPr>
                    </a:p>
                  </p:txBody>
                </p:sp>
              </p:grpSp>
              <p:grpSp>
                <p:nvGrpSpPr>
                  <p:cNvPr id="69" name="组合 68">
                    <a:extLst>
                      <a:ext uri="{FF2B5EF4-FFF2-40B4-BE49-F238E27FC236}">
                        <a16:creationId xmlns:a16="http://schemas.microsoft.com/office/drawing/2014/main" id="{0E876BAF-CF99-0679-5C96-8A1A0F3DB9F9}"/>
                      </a:ext>
                    </a:extLst>
                  </p:cNvPr>
                  <p:cNvGrpSpPr/>
                  <p:nvPr/>
                </p:nvGrpSpPr>
                <p:grpSpPr>
                  <a:xfrm>
                    <a:off x="3149751" y="1157238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70" name="箭头: 右 69">
                      <a:extLst>
                        <a:ext uri="{FF2B5EF4-FFF2-40B4-BE49-F238E27FC236}">
                          <a16:creationId xmlns:a16="http://schemas.microsoft.com/office/drawing/2014/main" id="{41872A2E-EABA-5C8D-A638-EA089A1933F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1" name="矩形: 圆角 68">
                      <a:extLst>
                        <a:ext uri="{FF2B5EF4-FFF2-40B4-BE49-F238E27FC236}">
                          <a16:creationId xmlns:a16="http://schemas.microsoft.com/office/drawing/2014/main" id="{F091271D-BF64-1B2F-73DC-02D4B65722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3" name="组合 72">
                    <a:extLst>
                      <a:ext uri="{FF2B5EF4-FFF2-40B4-BE49-F238E27FC236}">
                        <a16:creationId xmlns:a16="http://schemas.microsoft.com/office/drawing/2014/main" id="{130AD127-73A5-1A8C-460D-F4D8F3A161AA}"/>
                      </a:ext>
                    </a:extLst>
                  </p:cNvPr>
                  <p:cNvGrpSpPr/>
                  <p:nvPr/>
                </p:nvGrpSpPr>
                <p:grpSpPr>
                  <a:xfrm>
                    <a:off x="3153633" y="1839554"/>
                    <a:ext cx="1254821" cy="468269"/>
                    <a:chOff x="6643421" y="473021"/>
                    <a:chExt cx="1254821" cy="468269"/>
                  </a:xfrm>
                </p:grpSpPr>
                <p:sp>
                  <p:nvSpPr>
                    <p:cNvPr id="74" name="箭头: 右 73">
                      <a:extLst>
                        <a:ext uri="{FF2B5EF4-FFF2-40B4-BE49-F238E27FC236}">
                          <a16:creationId xmlns:a16="http://schemas.microsoft.com/office/drawing/2014/main" id="{B7DFD689-0030-2DCC-2678-5D9726A8DA9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43421" y="638216"/>
                      <a:ext cx="439776" cy="137881"/>
                    </a:xfrm>
                    <a:prstGeom prst="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  <p:sp>
                  <p:nvSpPr>
                    <p:cNvPr id="75" name="矩形: 圆角 68">
                      <a:extLst>
                        <a:ext uri="{FF2B5EF4-FFF2-40B4-BE49-F238E27FC236}">
                          <a16:creationId xmlns:a16="http://schemas.microsoft.com/office/drawing/2014/main" id="{70E81849-82EC-432B-9B71-B3454F755DC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009238" y="473021"/>
                      <a:ext cx="889004" cy="468269"/>
                    </a:xfrm>
                    <a:prstGeom prst="roundRect">
                      <a:avLst>
                        <a:gd name="adj" fmla="val 18256"/>
                      </a:avLst>
                    </a:prstGeom>
                    <a:noFill/>
                    <a:ln w="12700" cap="flat">
                      <a:noFill/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427AB2"/>
                          </a:solidFill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nullptr</a:t>
                      </a:r>
                      <a:endParaRPr lang="zh-CN" altLang="en-US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</p:grpSp>
              <p:grpSp>
                <p:nvGrpSpPr>
                  <p:cNvPr id="77" name="组合 76">
                    <a:extLst>
                      <a:ext uri="{FF2B5EF4-FFF2-40B4-BE49-F238E27FC236}">
                        <a16:creationId xmlns:a16="http://schemas.microsoft.com/office/drawing/2014/main" id="{13332115-F2E9-4C0F-E10F-812815A6B9AD}"/>
                      </a:ext>
                    </a:extLst>
                  </p:cNvPr>
                  <p:cNvGrpSpPr/>
                  <p:nvPr/>
                </p:nvGrpSpPr>
                <p:grpSpPr>
                  <a:xfrm>
                    <a:off x="3145800" y="4551614"/>
                    <a:ext cx="1723097" cy="468269"/>
                    <a:chOff x="3150716" y="473025"/>
                    <a:chExt cx="1723097" cy="468269"/>
                  </a:xfrm>
                </p:grpSpPr>
                <p:sp>
                  <p:nvSpPr>
                    <p:cNvPr id="78" name="矩形: 圆角 68">
                      <a:extLst>
                        <a:ext uri="{FF2B5EF4-FFF2-40B4-BE49-F238E27FC236}">
                          <a16:creationId xmlns:a16="http://schemas.microsoft.com/office/drawing/2014/main" id="{004F4022-BCD2-40BC-CAB2-32D5D1E62F2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301149" y="473025"/>
                      <a:ext cx="572664" cy="468269"/>
                    </a:xfrm>
                    <a:prstGeom prst="roundRect">
                      <a:avLst>
                        <a:gd name="adj" fmla="val 18256"/>
                      </a:avLst>
                    </a:prstGeom>
                    <a:solidFill>
                      <a:schemeClr val="accent5">
                        <a:lumMod val="40000"/>
                        <a:lumOff val="60000"/>
                        <a:alpha val="29804"/>
                      </a:schemeClr>
                    </a:solidFill>
                    <a:ln w="12700" cap="flat">
                      <a:solidFill>
                        <a:schemeClr val="tx1"/>
                      </a:solidFill>
                      <a:prstDash val="solid"/>
                      <a:miter/>
                    </a:ln>
                  </p:spPr>
                  <p:txBody>
                    <a:bodyPr vert="horz" rtlCol="0" anchor="ctr"/>
                    <a:lstStyle/>
                    <a:p>
                      <a:pPr algn="ctr"/>
                      <a:r>
                        <a:rPr lang="en-US" altLang="zh-CN" sz="1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  <a:sym typeface="Arial" panose="020B0604020202020204" pitchFamily="34" charset="0"/>
                        </a:rPr>
                        <a:t>span</a:t>
                      </a:r>
                      <a:endParaRPr lang="zh-CN" altLang="en-US" sz="14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endParaRPr>
                    </a:p>
                  </p:txBody>
                </p:sp>
                <p:sp>
                  <p:nvSpPr>
                    <p:cNvPr id="79" name="箭头: 左右 78">
                      <a:extLst>
                        <a:ext uri="{FF2B5EF4-FFF2-40B4-BE49-F238E27FC236}">
                          <a16:creationId xmlns:a16="http://schemas.microsoft.com/office/drawing/2014/main" id="{411B72A9-FF04-0DBD-DBC1-94D6D45160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150716" y="648957"/>
                      <a:ext cx="1150433" cy="127143"/>
                    </a:xfrm>
                    <a:prstGeom prst="leftRightArrow">
                      <a:avLst/>
                    </a:prstGeom>
                    <a:solidFill>
                      <a:srgbClr val="FFF8E1"/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/>
                    </a:p>
                  </p:txBody>
                </p:sp>
              </p:grpSp>
              <p:sp>
                <p:nvSpPr>
                  <p:cNvPr id="80" name="箭头: 右 79">
                    <a:extLst>
                      <a:ext uri="{FF2B5EF4-FFF2-40B4-BE49-F238E27FC236}">
                        <a16:creationId xmlns:a16="http://schemas.microsoft.com/office/drawing/2014/main" id="{0134C8C4-61DE-996A-4662-7A9C3F2B020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4193578" y="4095813"/>
                    <a:ext cx="767030" cy="137881"/>
                  </a:xfrm>
                  <a:prstGeom prst="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dirty="0"/>
                  </a:p>
                </p:txBody>
              </p:sp>
              <p:sp>
                <p:nvSpPr>
                  <p:cNvPr id="82" name="矩形: 圆角 81">
                    <a:extLst>
                      <a:ext uri="{FF2B5EF4-FFF2-40B4-BE49-F238E27FC236}">
                        <a16:creationId xmlns:a16="http://schemas.microsoft.com/office/drawing/2014/main" id="{FFE51448-8807-B844-5769-7EBA3800B01A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5146729" y="2768336"/>
                    <a:ext cx="244484" cy="1728798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240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3" name="矩形: 圆角 82">
                    <a:extLst>
                      <a:ext uri="{FF2B5EF4-FFF2-40B4-BE49-F238E27FC236}">
                        <a16:creationId xmlns:a16="http://schemas.microsoft.com/office/drawing/2014/main" id="{80962343-9DF3-8487-6F6A-280D0E216D7F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7142013" y="2768336"/>
                    <a:ext cx="244484" cy="1728798"/>
                  </a:xfrm>
                  <a:prstGeom prst="roundRect">
                    <a:avLst>
                      <a:gd name="adj" fmla="val 1242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vert="eaVert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240 B</a:t>
                    </a:r>
                    <a:endParaRPr lang="zh-CN" altLang="en-US" sz="1000" dirty="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5" name="箭头: 下弧形 84">
                    <a:extLst>
                      <a:ext uri="{FF2B5EF4-FFF2-40B4-BE49-F238E27FC236}">
                        <a16:creationId xmlns:a16="http://schemas.microsoft.com/office/drawing/2014/main" id="{6EBF0956-7B5E-711D-698D-4CAA836D05C8}"/>
                      </a:ext>
                    </a:extLst>
                  </p:cNvPr>
                  <p:cNvSpPr/>
                  <p:nvPr/>
                </p:nvSpPr>
                <p:spPr>
                  <a:xfrm>
                    <a:off x="6588700" y="3753788"/>
                    <a:ext cx="1972150" cy="447778"/>
                  </a:xfrm>
                  <a:prstGeom prst="curvedUp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>
                      <a:solidFill>
                        <a:schemeClr val="tx1"/>
                      </a:solidFill>
                    </a:endParaRPr>
                  </a:p>
                </p:txBody>
              </p:sp>
              <p:sp>
                <p:nvSpPr>
                  <p:cNvPr id="86" name="矩形: 圆角 68">
                    <a:extLst>
                      <a:ext uri="{FF2B5EF4-FFF2-40B4-BE49-F238E27FC236}">
                        <a16:creationId xmlns:a16="http://schemas.microsoft.com/office/drawing/2014/main" id="{1D0C7987-98B3-4A36-95FD-07DDC138D94E}"/>
                      </a:ext>
                    </a:extLst>
                  </p:cNvPr>
                  <p:cNvSpPr/>
                  <p:nvPr/>
                </p:nvSpPr>
                <p:spPr>
                  <a:xfrm>
                    <a:off x="8115303" y="3398006"/>
                    <a:ext cx="889004" cy="468269"/>
                  </a:xfrm>
                  <a:prstGeom prst="roundRect">
                    <a:avLst>
                      <a:gd name="adj" fmla="val 18256"/>
                    </a:avLst>
                  </a:prstGeom>
                  <a:noFill/>
                  <a:ln w="12700" cap="flat">
                    <a:noFill/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nullptr</a:t>
                    </a:r>
                    <a:endParaRPr lang="zh-CN" altLang="en-US" sz="1000" dirty="0">
                      <a:solidFill>
                        <a:srgbClr val="427AB2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87" name="矩形: 圆角 68">
                    <a:extLst>
                      <a:ext uri="{FF2B5EF4-FFF2-40B4-BE49-F238E27FC236}">
                        <a16:creationId xmlns:a16="http://schemas.microsoft.com/office/drawing/2014/main" id="{6E266017-A3F2-9908-7D3A-96FED7C73F85}"/>
                      </a:ext>
                    </a:extLst>
                  </p:cNvPr>
                  <p:cNvSpPr/>
                  <p:nvPr/>
                </p:nvSpPr>
                <p:spPr>
                  <a:xfrm>
                    <a:off x="5314161" y="4556744"/>
                    <a:ext cx="572664" cy="468269"/>
                  </a:xfrm>
                  <a:prstGeom prst="roundRect">
                    <a:avLst>
                      <a:gd name="adj" fmla="val 18256"/>
                    </a:avLst>
                  </a:prstGeom>
                  <a:solidFill>
                    <a:schemeClr val="accent5">
                      <a:lumMod val="40000"/>
                      <a:lumOff val="60000"/>
                      <a:alpha val="29804"/>
                    </a:schemeClr>
                  </a:solidFill>
                  <a:ln w="12700" cap="flat">
                    <a:solidFill>
                      <a:schemeClr val="tx1"/>
                    </a:solidFill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400" dirty="0"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span</a:t>
                    </a:r>
                    <a:endParaRPr lang="zh-CN" altLang="en-US" sz="1400" dirty="0">
                      <a:latin typeface="Times New Roman" panose="02020603050405020304" pitchFamily="18" charset="0"/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90" name="矩形: 圆角 68">
                    <a:extLst>
                      <a:ext uri="{FF2B5EF4-FFF2-40B4-BE49-F238E27FC236}">
                        <a16:creationId xmlns:a16="http://schemas.microsoft.com/office/drawing/2014/main" id="{F81DA2F7-22DE-74E9-5182-10951A4709A7}"/>
                      </a:ext>
                    </a:extLst>
                  </p:cNvPr>
                  <p:cNvSpPr/>
                  <p:nvPr/>
                </p:nvSpPr>
                <p:spPr>
                  <a:xfrm>
                    <a:off x="5151996" y="5383357"/>
                    <a:ext cx="889004" cy="468269"/>
                  </a:xfrm>
                  <a:prstGeom prst="roundRect">
                    <a:avLst>
                      <a:gd name="adj" fmla="val 18256"/>
                    </a:avLst>
                  </a:prstGeom>
                  <a:noFill/>
                  <a:ln w="12700" cap="flat">
                    <a:noFill/>
                    <a:prstDash val="solid"/>
                    <a:miter/>
                  </a:ln>
                </p:spPr>
                <p:txBody>
                  <a:bodyPr vert="horz" rtlCol="0" anchor="ctr"/>
                  <a:lstStyle/>
                  <a:p>
                    <a:pPr algn="ctr"/>
                    <a:r>
                      <a:rPr lang="en-US" altLang="zh-CN" sz="1000" dirty="0">
                        <a:solidFill>
                          <a:srgbClr val="427AB2"/>
                        </a:solidFill>
                        <a:ea typeface="微软雅黑" panose="020B0503020204020204" pitchFamily="34" charset="-122"/>
                        <a:cs typeface="Times New Roman" panose="02020603050405020304" pitchFamily="18" charset="0"/>
                        <a:sym typeface="Arial" panose="020B0604020202020204" pitchFamily="34" charset="0"/>
                      </a:rPr>
                      <a:t>nullptr</a:t>
                    </a:r>
                    <a:endParaRPr lang="zh-CN" altLang="en-US" sz="1000" dirty="0">
                      <a:solidFill>
                        <a:srgbClr val="427AB2"/>
                      </a:solidFill>
                      <a:ea typeface="微软雅黑" panose="020B0503020204020204" pitchFamily="34" charset="-122"/>
                      <a:cs typeface="Times New Roman" panose="02020603050405020304" pitchFamily="18" charset="0"/>
                      <a:sym typeface="Arial" panose="020B0604020202020204" pitchFamily="34" charset="0"/>
                    </a:endParaRPr>
                  </a:p>
                </p:txBody>
              </p:sp>
              <p:sp>
                <p:nvSpPr>
                  <p:cNvPr id="91" name="箭头: 右 90">
                    <a:extLst>
                      <a:ext uri="{FF2B5EF4-FFF2-40B4-BE49-F238E27FC236}">
                        <a16:creationId xmlns:a16="http://schemas.microsoft.com/office/drawing/2014/main" id="{CBD678C9-8936-A179-F380-30DA4985736D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5376610" y="5175961"/>
                    <a:ext cx="439776" cy="137881"/>
                  </a:xfrm>
                  <a:prstGeom prst="rightArrow">
                    <a:avLst/>
                  </a:prstGeom>
                  <a:solidFill>
                    <a:srgbClr val="FFF8E1"/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</p:grpSp>
      </p:grpSp>
    </p:spTree>
    <p:extLst>
      <p:ext uri="{BB962C8B-B14F-4D97-AF65-F5344CB8AC3E}">
        <p14:creationId xmlns:p14="http://schemas.microsoft.com/office/powerpoint/2010/main" val="3891277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4702C-2F1B-11DB-D30B-6C0429E1B4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855B5778-7675-1163-8A74-407861183619}"/>
              </a:ext>
            </a:extLst>
          </p:cNvPr>
          <p:cNvGrpSpPr/>
          <p:nvPr/>
        </p:nvGrpSpPr>
        <p:grpSpPr>
          <a:xfrm>
            <a:off x="721792" y="533400"/>
            <a:ext cx="9388477" cy="5171440"/>
            <a:chOff x="721792" y="533400"/>
            <a:chExt cx="9388477" cy="5171440"/>
          </a:xfrm>
        </p:grpSpPr>
        <p:sp>
          <p:nvSpPr>
            <p:cNvPr id="157" name="矩形 156">
              <a:extLst>
                <a:ext uri="{FF2B5EF4-FFF2-40B4-BE49-F238E27FC236}">
                  <a16:creationId xmlns:a16="http://schemas.microsoft.com/office/drawing/2014/main" id="{3D666DA4-476F-5492-5BB7-A3866CB5027C}"/>
                </a:ext>
              </a:extLst>
            </p:cNvPr>
            <p:cNvSpPr/>
            <p:nvPr/>
          </p:nvSpPr>
          <p:spPr>
            <a:xfrm>
              <a:off x="721792" y="533400"/>
              <a:ext cx="9388477" cy="517144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58" name="组合 157">
              <a:extLst>
                <a:ext uri="{FF2B5EF4-FFF2-40B4-BE49-F238E27FC236}">
                  <a16:creationId xmlns:a16="http://schemas.microsoft.com/office/drawing/2014/main" id="{EDE1F906-938B-2E24-B8CF-338885BE5E1C}"/>
                </a:ext>
              </a:extLst>
            </p:cNvPr>
            <p:cNvGrpSpPr/>
            <p:nvPr/>
          </p:nvGrpSpPr>
          <p:grpSpPr>
            <a:xfrm>
              <a:off x="964791" y="841965"/>
              <a:ext cx="8578148" cy="4438695"/>
              <a:chOff x="-477929" y="501605"/>
              <a:chExt cx="8578148" cy="4438695"/>
            </a:xfrm>
          </p:grpSpPr>
          <p:grpSp>
            <p:nvGrpSpPr>
              <p:cNvPr id="155" name="组合 154">
                <a:extLst>
                  <a:ext uri="{FF2B5EF4-FFF2-40B4-BE49-F238E27FC236}">
                    <a16:creationId xmlns:a16="http://schemas.microsoft.com/office/drawing/2014/main" id="{061B425D-B8A4-9ED1-3C77-DF5D232E51E0}"/>
                  </a:ext>
                </a:extLst>
              </p:cNvPr>
              <p:cNvGrpSpPr/>
              <p:nvPr/>
            </p:nvGrpSpPr>
            <p:grpSpPr>
              <a:xfrm>
                <a:off x="-477929" y="501605"/>
                <a:ext cx="8578148" cy="4438695"/>
                <a:chOff x="1454850" y="311105"/>
                <a:chExt cx="8578148" cy="4438695"/>
              </a:xfrm>
            </p:grpSpPr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C1C1872A-A449-8903-A4AE-4605AC6FCD12}"/>
                    </a:ext>
                  </a:extLst>
                </p:cNvPr>
                <p:cNvSpPr txBox="1"/>
                <p:nvPr/>
              </p:nvSpPr>
              <p:spPr>
                <a:xfrm>
                  <a:off x="3692615" y="31110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客户端</a:t>
                  </a:r>
                </a:p>
              </p:txBody>
            </p:sp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DA3F687C-57A6-AA6F-79F3-AAE7C545DF6F}"/>
                    </a:ext>
                  </a:extLst>
                </p:cNvPr>
                <p:cNvSpPr txBox="1"/>
                <p:nvPr/>
              </p:nvSpPr>
              <p:spPr>
                <a:xfrm>
                  <a:off x="8232865" y="311105"/>
                  <a:ext cx="87716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服务端</a:t>
                  </a:r>
                </a:p>
              </p:txBody>
            </p:sp>
            <p:grpSp>
              <p:nvGrpSpPr>
                <p:cNvPr id="154" name="组合 153">
                  <a:extLst>
                    <a:ext uri="{FF2B5EF4-FFF2-40B4-BE49-F238E27FC236}">
                      <a16:creationId xmlns:a16="http://schemas.microsoft.com/office/drawing/2014/main" id="{8802B3D9-03B9-9502-4B1E-2843AAFD0CDD}"/>
                    </a:ext>
                  </a:extLst>
                </p:cNvPr>
                <p:cNvGrpSpPr/>
                <p:nvPr/>
              </p:nvGrpSpPr>
              <p:grpSpPr>
                <a:xfrm>
                  <a:off x="1454850" y="762000"/>
                  <a:ext cx="8578148" cy="3987800"/>
                  <a:chOff x="1454850" y="762000"/>
                  <a:chExt cx="8578148" cy="3987800"/>
                </a:xfrm>
              </p:grpSpPr>
              <p:grpSp>
                <p:nvGrpSpPr>
                  <p:cNvPr id="153" name="组合 152">
                    <a:extLst>
                      <a:ext uri="{FF2B5EF4-FFF2-40B4-BE49-F238E27FC236}">
                        <a16:creationId xmlns:a16="http://schemas.microsoft.com/office/drawing/2014/main" id="{8CA8130B-71CC-68F8-C79C-DCAB2A776F60}"/>
                      </a:ext>
                    </a:extLst>
                  </p:cNvPr>
                  <p:cNvGrpSpPr/>
                  <p:nvPr/>
                </p:nvGrpSpPr>
                <p:grpSpPr>
                  <a:xfrm>
                    <a:off x="1454850" y="1331640"/>
                    <a:ext cx="877165" cy="2898797"/>
                    <a:chOff x="1454850" y="1331640"/>
                    <a:chExt cx="877165" cy="2898797"/>
                  </a:xfrm>
                </p:grpSpPr>
                <p:sp>
                  <p:nvSpPr>
                    <p:cNvPr id="109" name="文本框 108">
                      <a:extLst>
                        <a:ext uri="{FF2B5EF4-FFF2-40B4-BE49-F238E27FC236}">
                          <a16:creationId xmlns:a16="http://schemas.microsoft.com/office/drawing/2014/main" id="{FE9034DC-B8E8-57D1-7A09-3A413079EDC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4852" y="1331640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应用层</a:t>
                      </a:r>
                    </a:p>
                  </p:txBody>
                </p:sp>
                <p:sp>
                  <p:nvSpPr>
                    <p:cNvPr id="110" name="文本框 109">
                      <a:extLst>
                        <a:ext uri="{FF2B5EF4-FFF2-40B4-BE49-F238E27FC236}">
                          <a16:creationId xmlns:a16="http://schemas.microsoft.com/office/drawing/2014/main" id="{435D6FFF-0698-C5EA-EC9B-56F75CB073B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454851" y="2174795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传输层</a:t>
                      </a:r>
                    </a:p>
                  </p:txBody>
                </p:sp>
                <p:grpSp>
                  <p:nvGrpSpPr>
                    <p:cNvPr id="152" name="组合 151">
                      <a:extLst>
                        <a:ext uri="{FF2B5EF4-FFF2-40B4-BE49-F238E27FC236}">
                          <a16:creationId xmlns:a16="http://schemas.microsoft.com/office/drawing/2014/main" id="{7DCE654E-50B7-0F91-9E6F-168A2577C8A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454850" y="3017950"/>
                      <a:ext cx="877163" cy="1212487"/>
                      <a:chOff x="1454850" y="3017950"/>
                      <a:chExt cx="877163" cy="1212487"/>
                    </a:xfrm>
                  </p:grpSpPr>
                  <p:sp>
                    <p:nvSpPr>
                      <p:cNvPr id="111" name="文本框 110">
                        <a:extLst>
                          <a:ext uri="{FF2B5EF4-FFF2-40B4-BE49-F238E27FC236}">
                            <a16:creationId xmlns:a16="http://schemas.microsoft.com/office/drawing/2014/main" id="{68AAEA25-108A-A943-DC4F-653B59CE9D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54850" y="3017950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网络层</a:t>
                        </a:r>
                      </a:p>
                    </p:txBody>
                  </p:sp>
                  <p:sp>
                    <p:nvSpPr>
                      <p:cNvPr id="112" name="文本框 111">
                        <a:extLst>
                          <a:ext uri="{FF2B5EF4-FFF2-40B4-BE49-F238E27FC236}">
                            <a16:creationId xmlns:a16="http://schemas.microsoft.com/office/drawing/2014/main" id="{5E10E3AC-25CB-3357-6277-D250097B861A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454850" y="3861105"/>
                        <a:ext cx="87716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none" rtlCol="0">
                        <a:spAutoFit/>
                      </a:bodyPr>
                      <a:lstStyle/>
                      <a:p>
                        <a:r>
                          <a:rPr lang="zh-CN" altLang="en-US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</a:rPr>
                          <a:t>链路层</a:t>
                        </a:r>
                      </a:p>
                    </p:txBody>
                  </p:sp>
                </p:grpSp>
              </p:grpSp>
              <p:grpSp>
                <p:nvGrpSpPr>
                  <p:cNvPr id="119" name="组合 118">
                    <a:extLst>
                      <a:ext uri="{FF2B5EF4-FFF2-40B4-BE49-F238E27FC236}">
                        <a16:creationId xmlns:a16="http://schemas.microsoft.com/office/drawing/2014/main" id="{F3DE3CF5-E355-A519-937F-A0BB04AB9538}"/>
                      </a:ext>
                    </a:extLst>
                  </p:cNvPr>
                  <p:cNvGrpSpPr/>
                  <p:nvPr/>
                </p:nvGrpSpPr>
                <p:grpSpPr>
                  <a:xfrm>
                    <a:off x="7309893" y="762000"/>
                    <a:ext cx="2723105" cy="3987800"/>
                    <a:chOff x="2769643" y="762000"/>
                    <a:chExt cx="2723105" cy="3987800"/>
                  </a:xfrm>
                </p:grpSpPr>
                <p:sp>
                  <p:nvSpPr>
                    <p:cNvPr id="120" name="矩形 119">
                      <a:extLst>
                        <a:ext uri="{FF2B5EF4-FFF2-40B4-BE49-F238E27FC236}">
                          <a16:creationId xmlns:a16="http://schemas.microsoft.com/office/drawing/2014/main" id="{2DE67EF8-5CDB-032F-765D-6B8DA0C7E2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769643" y="762000"/>
                      <a:ext cx="2723105" cy="3987800"/>
                    </a:xfrm>
                    <a:prstGeom prst="rect">
                      <a:avLst/>
                    </a:prstGeom>
                    <a:solidFill>
                      <a:schemeClr val="bg2">
                        <a:alpha val="40000"/>
                      </a:schemeClr>
                    </a:solidFill>
                    <a:ln>
                      <a:solidFill>
                        <a:schemeClr val="accent1">
                          <a:shade val="15000"/>
                        </a:schemeClr>
                      </a:solidFill>
                      <a:prstDash val="solid"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CN" altLang="en-US" b="1" dirty="0">
                        <a:solidFill>
                          <a:srgbClr val="F5F5F5"/>
                        </a:solidFill>
                      </a:endParaRPr>
                    </a:p>
                  </p:txBody>
                </p:sp>
                <p:grpSp>
                  <p:nvGrpSpPr>
                    <p:cNvPr id="121" name="组合 120">
                      <a:extLst>
                        <a:ext uri="{FF2B5EF4-FFF2-40B4-BE49-F238E27FC236}">
                          <a16:creationId xmlns:a16="http://schemas.microsoft.com/office/drawing/2014/main" id="{6B863506-CED7-18FA-BCCD-7C820718EB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207270" y="1295185"/>
                      <a:ext cx="1847850" cy="2971708"/>
                      <a:chOff x="3234222" y="1173305"/>
                      <a:chExt cx="1847850" cy="2971708"/>
                    </a:xfrm>
                  </p:grpSpPr>
                  <p:sp>
                    <p:nvSpPr>
                      <p:cNvPr id="124" name="矩形: 圆角 123">
                        <a:extLst>
                          <a:ext uri="{FF2B5EF4-FFF2-40B4-BE49-F238E27FC236}">
                            <a16:creationId xmlns:a16="http://schemas.microsoft.com/office/drawing/2014/main" id="{6547D11B-5C45-2A7B-D635-DCD36F6EF62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2859615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IP</a:t>
                        </a:r>
                        <a:endPara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2" name="矩形: 圆角 121">
                        <a:extLst>
                          <a:ext uri="{FF2B5EF4-FFF2-40B4-BE49-F238E27FC236}">
                            <a16:creationId xmlns:a16="http://schemas.microsoft.com/office/drawing/2014/main" id="{C552F740-36AC-2E72-88ED-F327E2DD996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1173305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HTTP </a:t>
                        </a:r>
                        <a:r>
                          <a: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客户端</a:t>
                        </a:r>
                      </a:p>
                    </p:txBody>
                  </p:sp>
                  <p:sp>
                    <p:nvSpPr>
                      <p:cNvPr id="123" name="矩形: 圆角 122">
                        <a:extLst>
                          <a:ext uri="{FF2B5EF4-FFF2-40B4-BE49-F238E27FC236}">
                            <a16:creationId xmlns:a16="http://schemas.microsoft.com/office/drawing/2014/main" id="{277FD20C-E565-8D35-66A6-62CEDEEDB8A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2016460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4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endParaRPr lang="zh-CN" altLang="en-US" sz="14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  <p:sp>
                    <p:nvSpPr>
                      <p:cNvPr id="125" name="矩形: 圆角 124">
                        <a:extLst>
                          <a:ext uri="{FF2B5EF4-FFF2-40B4-BE49-F238E27FC236}">
                            <a16:creationId xmlns:a16="http://schemas.microsoft.com/office/drawing/2014/main" id="{E917FD92-C5E1-8BAA-594A-EC300F3A56D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234222" y="3702770"/>
                        <a:ext cx="1847850" cy="442243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网络</a:t>
                        </a:r>
                      </a:p>
                    </p:txBody>
                  </p:sp>
                </p:grpSp>
              </p:grpSp>
              <p:grpSp>
                <p:nvGrpSpPr>
                  <p:cNvPr id="135" name="组合 134">
                    <a:extLst>
                      <a:ext uri="{FF2B5EF4-FFF2-40B4-BE49-F238E27FC236}">
                        <a16:creationId xmlns:a16="http://schemas.microsoft.com/office/drawing/2014/main" id="{79B6ED52-DA0D-8C36-A9A0-EA01CE8227A4}"/>
                      </a:ext>
                    </a:extLst>
                  </p:cNvPr>
                  <p:cNvGrpSpPr/>
                  <p:nvPr/>
                </p:nvGrpSpPr>
                <p:grpSpPr>
                  <a:xfrm>
                    <a:off x="2769643" y="762000"/>
                    <a:ext cx="2723105" cy="3987800"/>
                    <a:chOff x="2769643" y="762000"/>
                    <a:chExt cx="2723105" cy="3987800"/>
                  </a:xfrm>
                </p:grpSpPr>
                <p:grpSp>
                  <p:nvGrpSpPr>
                    <p:cNvPr id="118" name="组合 117">
                      <a:extLst>
                        <a:ext uri="{FF2B5EF4-FFF2-40B4-BE49-F238E27FC236}">
                          <a16:creationId xmlns:a16="http://schemas.microsoft.com/office/drawing/2014/main" id="{BFFCA437-0121-36BD-6D3B-B43A1F1CD76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69643" y="762000"/>
                      <a:ext cx="2723105" cy="3987800"/>
                      <a:chOff x="2769643" y="762000"/>
                      <a:chExt cx="2723105" cy="3987800"/>
                    </a:xfrm>
                  </p:grpSpPr>
                  <p:sp>
                    <p:nvSpPr>
                      <p:cNvPr id="19" name="矩形 18">
                        <a:extLst>
                          <a:ext uri="{FF2B5EF4-FFF2-40B4-BE49-F238E27FC236}">
                            <a16:creationId xmlns:a16="http://schemas.microsoft.com/office/drawing/2014/main" id="{4E385F1D-E1D5-CD8A-0AAD-DC6DD6C24B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2769643" y="762000"/>
                        <a:ext cx="2723105" cy="3987800"/>
                      </a:xfrm>
                      <a:prstGeom prst="rect">
                        <a:avLst/>
                      </a:prstGeom>
                      <a:solidFill>
                        <a:schemeClr val="bg2">
                          <a:alpha val="40000"/>
                        </a:schemeClr>
                      </a:solidFill>
                      <a:ln>
                        <a:solidFill>
                          <a:schemeClr val="accent1">
                            <a:shade val="15000"/>
                          </a:schemeClr>
                        </a:solidFill>
                        <a:prstDash val="solid"/>
                      </a:ln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b="1" dirty="0">
                          <a:solidFill>
                            <a:srgbClr val="F5F5F5"/>
                          </a:solidFill>
                        </a:endParaRPr>
                      </a:p>
                    </p:txBody>
                  </p:sp>
                  <p:grpSp>
                    <p:nvGrpSpPr>
                      <p:cNvPr id="117" name="组合 116">
                        <a:extLst>
                          <a:ext uri="{FF2B5EF4-FFF2-40B4-BE49-F238E27FC236}">
                            <a16:creationId xmlns:a16="http://schemas.microsoft.com/office/drawing/2014/main" id="{FA47C28A-30CF-D951-7644-AD5B70599BD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207270" y="1295185"/>
                        <a:ext cx="1847850" cy="2971708"/>
                        <a:chOff x="3234222" y="1173305"/>
                        <a:chExt cx="1847850" cy="2971708"/>
                      </a:xfrm>
                    </p:grpSpPr>
                    <p:sp>
                      <p:nvSpPr>
                        <p:cNvPr id="64" name="矩形: 圆角 63">
                          <a:extLst>
                            <a:ext uri="{FF2B5EF4-FFF2-40B4-BE49-F238E27FC236}">
                              <a16:creationId xmlns:a16="http://schemas.microsoft.com/office/drawing/2014/main" id="{2302EDE0-497D-B032-5114-25D18216007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1173305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HTTP </a:t>
                          </a:r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客户端</a:t>
                          </a:r>
                        </a:p>
                      </p:txBody>
                    </p:sp>
                    <p:sp>
                      <p:nvSpPr>
                        <p:cNvPr id="114" name="矩形: 圆角 113">
                          <a:extLst>
                            <a:ext uri="{FF2B5EF4-FFF2-40B4-BE49-F238E27FC236}">
                              <a16:creationId xmlns:a16="http://schemas.microsoft.com/office/drawing/2014/main" id="{F5883828-3EC4-AFD7-497E-42018998B31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2016460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TCP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15" name="矩形: 圆角 114">
                          <a:extLst>
                            <a:ext uri="{FF2B5EF4-FFF2-40B4-BE49-F238E27FC236}">
                              <a16:creationId xmlns:a16="http://schemas.microsoft.com/office/drawing/2014/main" id="{55377C0E-E28A-4FF4-B576-48412AD4FB3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2859615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4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IP</a:t>
                          </a:r>
                          <a:endParaRPr lang="zh-CN" altLang="en-US" sz="14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16" name="矩形: 圆角 115">
                          <a:extLst>
                            <a:ext uri="{FF2B5EF4-FFF2-40B4-BE49-F238E27FC236}">
                              <a16:creationId xmlns:a16="http://schemas.microsoft.com/office/drawing/2014/main" id="{1B5F3647-040C-E222-56CE-C1898E42985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234222" y="3702770"/>
                          <a:ext cx="1847850" cy="442243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zh-CN" altLang="en-US" sz="14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网络</a:t>
                          </a:r>
                        </a:p>
                      </p:txBody>
                    </p:sp>
                  </p:grpSp>
                </p:grpSp>
                <p:grpSp>
                  <p:nvGrpSpPr>
                    <p:cNvPr id="129" name="组合 128">
                      <a:extLst>
                        <a:ext uri="{FF2B5EF4-FFF2-40B4-BE49-F238E27FC236}">
                          <a16:creationId xmlns:a16="http://schemas.microsoft.com/office/drawing/2014/main" id="{ECEFB4B0-F468-875D-5B5B-558CC64206B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995104" y="1737429"/>
                      <a:ext cx="272180" cy="2087221"/>
                      <a:chOff x="3995104" y="1737429"/>
                      <a:chExt cx="272180" cy="2087221"/>
                    </a:xfrm>
                  </p:grpSpPr>
                  <p:sp>
                    <p:nvSpPr>
                      <p:cNvPr id="126" name="箭头: 上下 125">
                        <a:extLst>
                          <a:ext uri="{FF2B5EF4-FFF2-40B4-BE49-F238E27FC236}">
                            <a16:creationId xmlns:a16="http://schemas.microsoft.com/office/drawing/2014/main" id="{0D257DC0-7ED1-4848-C5D2-185CB2BA97D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105" y="1737429"/>
                        <a:ext cx="272179" cy="395650"/>
                      </a:xfrm>
                      <a:prstGeom prst="upDownArrow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 dirty="0"/>
                      </a:p>
                    </p:txBody>
                  </p:sp>
                  <p:sp>
                    <p:nvSpPr>
                      <p:cNvPr id="127" name="箭头: 上下 126">
                        <a:extLst>
                          <a:ext uri="{FF2B5EF4-FFF2-40B4-BE49-F238E27FC236}">
                            <a16:creationId xmlns:a16="http://schemas.microsoft.com/office/drawing/2014/main" id="{A672600F-B8FE-451A-E5CA-2777CA77F73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105" y="2580583"/>
                        <a:ext cx="272179" cy="395650"/>
                      </a:xfrm>
                      <a:prstGeom prst="upDownArrow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  <p:sp>
                    <p:nvSpPr>
                      <p:cNvPr id="128" name="箭头: 上下 127">
                        <a:extLst>
                          <a:ext uri="{FF2B5EF4-FFF2-40B4-BE49-F238E27FC236}">
                            <a16:creationId xmlns:a16="http://schemas.microsoft.com/office/drawing/2014/main" id="{3BAACE4D-141F-28EB-0CE8-1F7F02D6E7A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995104" y="3429000"/>
                        <a:ext cx="272179" cy="395650"/>
                      </a:xfrm>
                      <a:prstGeom prst="upDownArrow">
                        <a:avLst/>
                      </a:prstGeom>
                      <a:solidFill>
                        <a:schemeClr val="accent5">
                          <a:lumMod val="40000"/>
                          <a:lumOff val="6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zh-CN" altLang="en-US"/>
                      </a:p>
                    </p:txBody>
                  </p:sp>
                </p:grpSp>
              </p:grpSp>
              <p:sp>
                <p:nvSpPr>
                  <p:cNvPr id="151" name="箭头: 上下 150">
                    <a:extLst>
                      <a:ext uri="{FF2B5EF4-FFF2-40B4-BE49-F238E27FC236}">
                        <a16:creationId xmlns:a16="http://schemas.microsoft.com/office/drawing/2014/main" id="{51276653-C4EA-B94A-F948-4C4DBFC66CF0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6265229" y="2699572"/>
                    <a:ext cx="272179" cy="2692400"/>
                  </a:xfrm>
                  <a:prstGeom prst="upDownArrow">
                    <a:avLst/>
                  </a:prstGeom>
                  <a:solidFill>
                    <a:schemeClr val="accent5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/>
                  </a:p>
                </p:txBody>
              </p:sp>
            </p:grpSp>
          </p:grpSp>
          <p:grpSp>
            <p:nvGrpSpPr>
              <p:cNvPr id="131" name="组合 130">
                <a:extLst>
                  <a:ext uri="{FF2B5EF4-FFF2-40B4-BE49-F238E27FC236}">
                    <a16:creationId xmlns:a16="http://schemas.microsoft.com/office/drawing/2014/main" id="{A98F35A6-7593-C1F8-D801-403F208F3C33}"/>
                  </a:ext>
                </a:extLst>
              </p:cNvPr>
              <p:cNvGrpSpPr/>
              <p:nvPr/>
            </p:nvGrpSpPr>
            <p:grpSpPr>
              <a:xfrm>
                <a:off x="6602576" y="1927929"/>
                <a:ext cx="272180" cy="2087221"/>
                <a:chOff x="3995104" y="1737429"/>
                <a:chExt cx="272180" cy="2087221"/>
              </a:xfrm>
            </p:grpSpPr>
            <p:sp>
              <p:nvSpPr>
                <p:cNvPr id="132" name="箭头: 上下 131">
                  <a:extLst>
                    <a:ext uri="{FF2B5EF4-FFF2-40B4-BE49-F238E27FC236}">
                      <a16:creationId xmlns:a16="http://schemas.microsoft.com/office/drawing/2014/main" id="{3284444E-15CD-96CC-621A-172DF59BF048}"/>
                    </a:ext>
                  </a:extLst>
                </p:cNvPr>
                <p:cNvSpPr/>
                <p:nvPr/>
              </p:nvSpPr>
              <p:spPr>
                <a:xfrm>
                  <a:off x="3995105" y="1737429"/>
                  <a:ext cx="272179" cy="395649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箭头: 上下 132">
                  <a:extLst>
                    <a:ext uri="{FF2B5EF4-FFF2-40B4-BE49-F238E27FC236}">
                      <a16:creationId xmlns:a16="http://schemas.microsoft.com/office/drawing/2014/main" id="{995CD35E-ADFD-6E3C-E581-171D65BF30D7}"/>
                    </a:ext>
                  </a:extLst>
                </p:cNvPr>
                <p:cNvSpPr/>
                <p:nvPr/>
              </p:nvSpPr>
              <p:spPr>
                <a:xfrm>
                  <a:off x="3995105" y="2580583"/>
                  <a:ext cx="272179" cy="395650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134" name="箭头: 上下 133">
                  <a:extLst>
                    <a:ext uri="{FF2B5EF4-FFF2-40B4-BE49-F238E27FC236}">
                      <a16:creationId xmlns:a16="http://schemas.microsoft.com/office/drawing/2014/main" id="{C1E5E671-5B81-A14C-10AD-B8B1A82F38CC}"/>
                    </a:ext>
                  </a:extLst>
                </p:cNvPr>
                <p:cNvSpPr/>
                <p:nvPr/>
              </p:nvSpPr>
              <p:spPr>
                <a:xfrm>
                  <a:off x="3995104" y="3429000"/>
                  <a:ext cx="272179" cy="395650"/>
                </a:xfrm>
                <a:prstGeom prst="upDownArrow">
                  <a:avLst/>
                </a:prstGeom>
                <a:solidFill>
                  <a:schemeClr val="accent5">
                    <a:lumMod val="40000"/>
                    <a:lumOff val="60000"/>
                  </a:schemeClr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8099547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69C74-9526-6A65-B44C-D3BF4D26CC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5" name="组合 144">
            <a:extLst>
              <a:ext uri="{FF2B5EF4-FFF2-40B4-BE49-F238E27FC236}">
                <a16:creationId xmlns:a16="http://schemas.microsoft.com/office/drawing/2014/main" id="{8ED136D8-AF6C-EFF6-6C6E-85A0120C2F95}"/>
              </a:ext>
            </a:extLst>
          </p:cNvPr>
          <p:cNvGrpSpPr/>
          <p:nvPr/>
        </p:nvGrpSpPr>
        <p:grpSpPr>
          <a:xfrm>
            <a:off x="1185469" y="309211"/>
            <a:ext cx="9463673" cy="6548789"/>
            <a:chOff x="1185469" y="309211"/>
            <a:chExt cx="9463673" cy="6548789"/>
          </a:xfrm>
        </p:grpSpPr>
        <p:sp>
          <p:nvSpPr>
            <p:cNvPr id="65" name="矩形 64">
              <a:extLst>
                <a:ext uri="{FF2B5EF4-FFF2-40B4-BE49-F238E27FC236}">
                  <a16:creationId xmlns:a16="http://schemas.microsoft.com/office/drawing/2014/main" id="{C4BB4BE0-32F4-629E-2782-7760763653CB}"/>
                </a:ext>
              </a:extLst>
            </p:cNvPr>
            <p:cNvSpPr/>
            <p:nvPr/>
          </p:nvSpPr>
          <p:spPr>
            <a:xfrm>
              <a:off x="1185469" y="309211"/>
              <a:ext cx="9463673" cy="654878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42" name="组合 141">
              <a:extLst>
                <a:ext uri="{FF2B5EF4-FFF2-40B4-BE49-F238E27FC236}">
                  <a16:creationId xmlns:a16="http://schemas.microsoft.com/office/drawing/2014/main" id="{5119B78C-7E22-5E44-F040-2844EF6FF6AB}"/>
                </a:ext>
              </a:extLst>
            </p:cNvPr>
            <p:cNvGrpSpPr/>
            <p:nvPr/>
          </p:nvGrpSpPr>
          <p:grpSpPr>
            <a:xfrm>
              <a:off x="1508795" y="461912"/>
              <a:ext cx="8107495" cy="5661987"/>
              <a:chOff x="1648495" y="246012"/>
              <a:chExt cx="8107495" cy="5661987"/>
            </a:xfrm>
          </p:grpSpPr>
          <p:cxnSp>
            <p:nvCxnSpPr>
              <p:cNvPr id="85" name="直接箭头连接符 84">
                <a:extLst>
                  <a:ext uri="{FF2B5EF4-FFF2-40B4-BE49-F238E27FC236}">
                    <a16:creationId xmlns:a16="http://schemas.microsoft.com/office/drawing/2014/main" id="{073288D2-615A-B91E-ABE8-322297C203D4}"/>
                  </a:ext>
                </a:extLst>
              </p:cNvPr>
              <p:cNvCxnSpPr>
                <a:stCxn id="35" idx="2"/>
                <a:endCxn id="41" idx="3"/>
              </p:cNvCxnSpPr>
              <p:nvPr/>
            </p:nvCxnSpPr>
            <p:spPr>
              <a:xfrm>
                <a:off x="4445341" y="1197321"/>
                <a:ext cx="1" cy="459234"/>
              </a:xfrm>
              <a:prstGeom prst="straightConnector1">
                <a:avLst/>
              </a:prstGeom>
              <a:ln w="57150">
                <a:solidFill>
                  <a:srgbClr val="BDD7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6" name="直接箭头连接符 85">
                <a:extLst>
                  <a:ext uri="{FF2B5EF4-FFF2-40B4-BE49-F238E27FC236}">
                    <a16:creationId xmlns:a16="http://schemas.microsoft.com/office/drawing/2014/main" id="{61AE490E-C6AB-14CC-E54C-DC2C1A821436}"/>
                  </a:ext>
                </a:extLst>
              </p:cNvPr>
              <p:cNvCxnSpPr>
                <a:cxnSpLocks/>
                <a:stCxn id="41" idx="1"/>
                <a:endCxn id="67" idx="3"/>
              </p:cNvCxnSpPr>
              <p:nvPr/>
            </p:nvCxnSpPr>
            <p:spPr>
              <a:xfrm flipH="1">
                <a:off x="4445340" y="2403318"/>
                <a:ext cx="2" cy="459235"/>
              </a:xfrm>
              <a:prstGeom prst="straightConnector1">
                <a:avLst/>
              </a:prstGeom>
              <a:ln w="57150">
                <a:solidFill>
                  <a:srgbClr val="BDD7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直接箭头连接符 86">
                <a:extLst>
                  <a:ext uri="{FF2B5EF4-FFF2-40B4-BE49-F238E27FC236}">
                    <a16:creationId xmlns:a16="http://schemas.microsoft.com/office/drawing/2014/main" id="{882BACB9-43C9-D286-05FB-BC5E1FF0155D}"/>
                  </a:ext>
                </a:extLst>
              </p:cNvPr>
              <p:cNvCxnSpPr>
                <a:cxnSpLocks/>
                <a:stCxn id="67" idx="1"/>
                <a:endCxn id="33" idx="0"/>
              </p:cNvCxnSpPr>
              <p:nvPr/>
            </p:nvCxnSpPr>
            <p:spPr>
              <a:xfrm flipH="1">
                <a:off x="4445339" y="3972945"/>
                <a:ext cx="1" cy="455368"/>
              </a:xfrm>
              <a:prstGeom prst="straightConnector1">
                <a:avLst/>
              </a:prstGeom>
              <a:ln w="57150">
                <a:solidFill>
                  <a:srgbClr val="BDD7EE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1" name="组合 140">
                <a:extLst>
                  <a:ext uri="{FF2B5EF4-FFF2-40B4-BE49-F238E27FC236}">
                    <a16:creationId xmlns:a16="http://schemas.microsoft.com/office/drawing/2014/main" id="{233DA944-7EDA-7DBA-B7CE-58EFDDD1C824}"/>
                  </a:ext>
                </a:extLst>
              </p:cNvPr>
              <p:cNvGrpSpPr/>
              <p:nvPr/>
            </p:nvGrpSpPr>
            <p:grpSpPr>
              <a:xfrm>
                <a:off x="1648495" y="246012"/>
                <a:ext cx="8107495" cy="5661987"/>
                <a:chOff x="740445" y="201562"/>
                <a:chExt cx="8107495" cy="5661987"/>
              </a:xfrm>
            </p:grpSpPr>
            <p:grpSp>
              <p:nvGrpSpPr>
                <p:cNvPr id="126" name="组合 125">
                  <a:extLst>
                    <a:ext uri="{FF2B5EF4-FFF2-40B4-BE49-F238E27FC236}">
                      <a16:creationId xmlns:a16="http://schemas.microsoft.com/office/drawing/2014/main" id="{2F5FA407-EC70-711D-CA02-55F777167D57}"/>
                    </a:ext>
                  </a:extLst>
                </p:cNvPr>
                <p:cNvGrpSpPr/>
                <p:nvPr/>
              </p:nvGrpSpPr>
              <p:grpSpPr>
                <a:xfrm>
                  <a:off x="740445" y="201562"/>
                  <a:ext cx="8107495" cy="5655637"/>
                  <a:chOff x="740445" y="201562"/>
                  <a:chExt cx="8107495" cy="5655637"/>
                </a:xfrm>
              </p:grpSpPr>
              <p:grpSp>
                <p:nvGrpSpPr>
                  <p:cNvPr id="98" name="组合 97">
                    <a:extLst>
                      <a:ext uri="{FF2B5EF4-FFF2-40B4-BE49-F238E27FC236}">
                        <a16:creationId xmlns:a16="http://schemas.microsoft.com/office/drawing/2014/main" id="{7AB77329-D5FC-EB9B-63CB-BBEDCE5087DF}"/>
                      </a:ext>
                    </a:extLst>
                  </p:cNvPr>
                  <p:cNvGrpSpPr/>
                  <p:nvPr/>
                </p:nvGrpSpPr>
                <p:grpSpPr>
                  <a:xfrm>
                    <a:off x="2278930" y="789436"/>
                    <a:ext cx="2516717" cy="5067763"/>
                    <a:chOff x="2278930" y="789436"/>
                    <a:chExt cx="2516717" cy="5067763"/>
                  </a:xfrm>
                </p:grpSpPr>
                <p:grpSp>
                  <p:nvGrpSpPr>
                    <p:cNvPr id="72" name="组合 71">
                      <a:extLst>
                        <a:ext uri="{FF2B5EF4-FFF2-40B4-BE49-F238E27FC236}">
                          <a16:creationId xmlns:a16="http://schemas.microsoft.com/office/drawing/2014/main" id="{F40ADA92-8076-BAB7-80C5-85D92DD8922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930" y="4383863"/>
                      <a:ext cx="2516717" cy="1473336"/>
                      <a:chOff x="1809030" y="816433"/>
                      <a:chExt cx="2516717" cy="1473336"/>
                    </a:xfrm>
                  </p:grpSpPr>
                  <p:grpSp>
                    <p:nvGrpSpPr>
                      <p:cNvPr id="71" name="组合 70">
                        <a:extLst>
                          <a:ext uri="{FF2B5EF4-FFF2-40B4-BE49-F238E27FC236}">
                            <a16:creationId xmlns:a16="http://schemas.microsoft.com/office/drawing/2014/main" id="{A1A081D8-5065-0AE6-10B6-E6847DC4512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09030" y="816433"/>
                        <a:ext cx="2516717" cy="1473336"/>
                        <a:chOff x="1809030" y="816433"/>
                        <a:chExt cx="2516717" cy="1473336"/>
                      </a:xfrm>
                    </p:grpSpPr>
                    <p:sp>
                      <p:nvSpPr>
                        <p:cNvPr id="33" name="矩形: 圆角 32">
                          <a:extLst>
                            <a:ext uri="{FF2B5EF4-FFF2-40B4-BE49-F238E27FC236}">
                              <a16:creationId xmlns:a16="http://schemas.microsoft.com/office/drawing/2014/main" id="{0C03CE48-B084-097A-F08B-1B9C3BC923E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9031" y="816433"/>
                          <a:ext cx="2516716" cy="1473336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rgbClr val="FFF8E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70" name="文本框 69">
                          <a:extLst>
                            <a:ext uri="{FF2B5EF4-FFF2-40B4-BE49-F238E27FC236}">
                              <a16:creationId xmlns:a16="http://schemas.microsoft.com/office/drawing/2014/main" id="{625E7E0B-3B82-D02E-87C6-29A4A6B0871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09030" y="817188"/>
                          <a:ext cx="105263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以太网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31" name="组合 30">
                        <a:extLst>
                          <a:ext uri="{FF2B5EF4-FFF2-40B4-BE49-F238E27FC236}">
                            <a16:creationId xmlns:a16="http://schemas.microsoft.com/office/drawing/2014/main" id="{605BC072-9607-AF4D-6EB5-7C1E424193E3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69138" y="1071001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30" name="组合 29">
                          <a:extLst>
                            <a:ext uri="{FF2B5EF4-FFF2-40B4-BE49-F238E27FC236}">
                              <a16:creationId xmlns:a16="http://schemas.microsoft.com/office/drawing/2014/main" id="{64C14780-36E1-C857-C35B-328F6360A77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grpSp>
                        <p:nvGrpSpPr>
                          <p:cNvPr id="29" name="组合 28">
                            <a:extLst>
                              <a:ext uri="{FF2B5EF4-FFF2-40B4-BE49-F238E27FC236}">
                                <a16:creationId xmlns:a16="http://schemas.microsoft.com/office/drawing/2014/main" id="{B8E5DCF5-9748-7034-25AE-745F5D9E8A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77113" y="1251976"/>
                            <a:ext cx="2196504" cy="1120807"/>
                            <a:chOff x="2277113" y="1251976"/>
                            <a:chExt cx="2196504" cy="1120807"/>
                          </a:xfrm>
                        </p:grpSpPr>
                        <p:sp>
                          <p:nvSpPr>
                            <p:cNvPr id="22" name="矩形: 圆角 21">
                              <a:extLst>
                                <a:ext uri="{FF2B5EF4-FFF2-40B4-BE49-F238E27FC236}">
                                  <a16:creationId xmlns:a16="http://schemas.microsoft.com/office/drawing/2014/main" id="{DF8893AA-DE35-F195-2D7F-BF64815B8B8C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2820169" y="719335"/>
                              <a:ext cx="1110392" cy="2196504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rgbClr val="BDD7EE"/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rgbClr val="BDD7EE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8" name="矩形: 圆角 17">
                              <a:extLst>
                                <a:ext uri="{FF2B5EF4-FFF2-40B4-BE49-F238E27FC236}">
                                  <a16:creationId xmlns:a16="http://schemas.microsoft.com/office/drawing/2014/main" id="{0B21967D-8440-EBC7-26B1-6B9DA69C132E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3001984" y="935749"/>
                              <a:ext cx="746762" cy="1938777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28" name="文本框 27">
                              <a:extLst>
                                <a:ext uri="{FF2B5EF4-FFF2-40B4-BE49-F238E27FC236}">
                                  <a16:creationId xmlns:a16="http://schemas.microsoft.com/office/drawing/2014/main" id="{DAC3B7EC-AF68-EFE0-F8DA-0F76A82F246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277113" y="1251976"/>
                              <a:ext cx="838874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IP</a:t>
                              </a:r>
                              <a: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r>
                                <a:rPr lang="zh-CN" altLang="en-US" sz="1200" dirty="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a:t>首部</a:t>
                              </a:r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2" name="矩形: 圆角 1">
                            <a:extLst>
                              <a:ext uri="{FF2B5EF4-FFF2-40B4-BE49-F238E27FC236}">
                                <a16:creationId xmlns:a16="http://schemas.microsoft.com/office/drawing/2014/main" id="{CCF35100-33D7-C7AA-9960-3EAA06043B0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717211" y="1826045"/>
                            <a:ext cx="1316309" cy="363435"/>
                          </a:xfrm>
                          <a:prstGeom prst="roundRect">
                            <a:avLst>
                              <a:gd name="adj" fmla="val 9595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HTTP </a:t>
                            </a:r>
                            <a:r>
                              <a: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数据</a:t>
                            </a:r>
                          </a:p>
                        </p:txBody>
                      </p:sp>
                    </p:grpSp>
                    <p:sp>
                      <p:nvSpPr>
                        <p:cNvPr id="21" name="文本框 20">
                          <a:extLst>
                            <a:ext uri="{FF2B5EF4-FFF2-40B4-BE49-F238E27FC236}">
                              <a16:creationId xmlns:a16="http://schemas.microsoft.com/office/drawing/2014/main" id="{896D3FFE-7043-C4D0-EA96-D82AEED5FAD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05976" y="1546152"/>
                          <a:ext cx="83887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TCP</a:t>
                          </a:r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35" name="矩形: 圆角 34">
                      <a:extLst>
                        <a:ext uri="{FF2B5EF4-FFF2-40B4-BE49-F238E27FC236}">
                          <a16:creationId xmlns:a16="http://schemas.microsoft.com/office/drawing/2014/main" id="{22865FF2-6AD9-DC93-038B-3EF0708C72A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9136" y="789436"/>
                      <a:ext cx="1316309" cy="363435"/>
                    </a:xfrm>
                    <a:prstGeom prst="roundRect">
                      <a:avLst>
                        <a:gd name="adj" fmla="val 9595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p:txBody>
                </p:sp>
                <p:grpSp>
                  <p:nvGrpSpPr>
                    <p:cNvPr id="73" name="组合 72">
                      <a:extLst>
                        <a:ext uri="{FF2B5EF4-FFF2-40B4-BE49-F238E27FC236}">
                          <a16:creationId xmlns:a16="http://schemas.microsoft.com/office/drawing/2014/main" id="{23F6F8E1-6B66-184F-15D3-A11A05DC5B7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7902" y="1612106"/>
                      <a:ext cx="1938777" cy="746762"/>
                      <a:chOff x="6619202" y="1327743"/>
                      <a:chExt cx="1938777" cy="746762"/>
                    </a:xfrm>
                  </p:grpSpPr>
                  <p:sp>
                    <p:nvSpPr>
                      <p:cNvPr id="41" name="矩形: 圆角 40">
                        <a:extLst>
                          <a:ext uri="{FF2B5EF4-FFF2-40B4-BE49-F238E27FC236}">
                            <a16:creationId xmlns:a16="http://schemas.microsoft.com/office/drawing/2014/main" id="{3179416D-DC0C-A8CF-4751-A6E3A4AB27F8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215210" y="731735"/>
                        <a:ext cx="746762" cy="1938777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42" name="矩形: 圆角 41">
                        <a:extLst>
                          <a:ext uri="{FF2B5EF4-FFF2-40B4-BE49-F238E27FC236}">
                            <a16:creationId xmlns:a16="http://schemas.microsoft.com/office/drawing/2014/main" id="{4718B04D-E765-C21A-0682-DF43F1B8045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0437" y="1622031"/>
                        <a:ext cx="1316309" cy="363435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HTTP </a:t>
                        </a:r>
                        <a:r>
                          <a: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数据</a:t>
                        </a:r>
                      </a:p>
                    </p:txBody>
                  </p:sp>
                  <p:sp>
                    <p:nvSpPr>
                      <p:cNvPr id="45" name="文本框 44">
                        <a:extLst>
                          <a:ext uri="{FF2B5EF4-FFF2-40B4-BE49-F238E27FC236}">
                            <a16:creationId xmlns:a16="http://schemas.microsoft.com/office/drawing/2014/main" id="{94638CA3-30B8-3C38-1C29-79FD28EBCAC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9202" y="1342138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46" name="组合 45">
                      <a:extLst>
                        <a:ext uri="{FF2B5EF4-FFF2-40B4-BE49-F238E27FC236}">
                          <a16:creationId xmlns:a16="http://schemas.microsoft.com/office/drawing/2014/main" id="{03539E45-6905-EC71-03DB-3316BFB2E49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39038" y="2807688"/>
                      <a:ext cx="2196504" cy="1120807"/>
                      <a:chOff x="2277113" y="1251976"/>
                      <a:chExt cx="2196504" cy="1120807"/>
                    </a:xfrm>
                  </p:grpSpPr>
                  <p:grpSp>
                    <p:nvGrpSpPr>
                      <p:cNvPr id="55" name="组合 54">
                        <a:extLst>
                          <a:ext uri="{FF2B5EF4-FFF2-40B4-BE49-F238E27FC236}">
                            <a16:creationId xmlns:a16="http://schemas.microsoft.com/office/drawing/2014/main" id="{87F6E531-AB18-E27A-226B-1B98E0CA704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77113" y="1251976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59" name="组合 58">
                          <a:extLst>
                            <a:ext uri="{FF2B5EF4-FFF2-40B4-BE49-F238E27FC236}">
                              <a16:creationId xmlns:a16="http://schemas.microsoft.com/office/drawing/2014/main" id="{E367F184-2921-F913-9B33-4243E18966F3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sp>
                        <p:nvSpPr>
                          <p:cNvPr id="67" name="矩形: 圆角 66">
                            <a:extLst>
                              <a:ext uri="{FF2B5EF4-FFF2-40B4-BE49-F238E27FC236}">
                                <a16:creationId xmlns:a16="http://schemas.microsoft.com/office/drawing/2014/main" id="{7A27D3FE-2DB9-4F25-D66E-C45A7B191BBF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820169" y="719335"/>
                            <a:ext cx="1110392" cy="2196504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rgbClr val="BDD7EE"/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rgbClr val="BDD7EE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8" name="矩形: 圆角 67">
                            <a:extLst>
                              <a:ext uri="{FF2B5EF4-FFF2-40B4-BE49-F238E27FC236}">
                                <a16:creationId xmlns:a16="http://schemas.microsoft.com/office/drawing/2014/main" id="{891C0AC6-9A35-BD34-020A-043C4FAA50CD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001984" y="935749"/>
                            <a:ext cx="746762" cy="1938777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69" name="文本框 68">
                            <a:extLst>
                              <a:ext uri="{FF2B5EF4-FFF2-40B4-BE49-F238E27FC236}">
                                <a16:creationId xmlns:a16="http://schemas.microsoft.com/office/drawing/2014/main" id="{AFFB05DE-96E3-15B1-0BDF-CD01491BAB10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7113" y="1251976"/>
                            <a:ext cx="838874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IP</a:t>
                            </a:r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zh-CN" altLang="en-US" sz="12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首部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66" name="矩形: 圆角 65">
                          <a:extLst>
                            <a:ext uri="{FF2B5EF4-FFF2-40B4-BE49-F238E27FC236}">
                              <a16:creationId xmlns:a16="http://schemas.microsoft.com/office/drawing/2014/main" id="{656337DF-CA74-D7CB-2044-939920192E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17211" y="1826045"/>
                          <a:ext cx="1316309" cy="363435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HTTP </a:t>
                          </a:r>
                          <a:r>
                            <a: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数据</a:t>
                          </a:r>
                        </a:p>
                      </p:txBody>
                    </p:sp>
                  </p:grpSp>
                  <p:sp>
                    <p:nvSpPr>
                      <p:cNvPr id="56" name="文本框 55">
                        <a:extLst>
                          <a:ext uri="{FF2B5EF4-FFF2-40B4-BE49-F238E27FC236}">
                            <a16:creationId xmlns:a16="http://schemas.microsoft.com/office/drawing/2014/main" id="{DA8524F4-9991-8A40-AFAB-5409179B6AD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5976" y="1546152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D679FAC5-786B-24A2-11BE-070227A7F36E}"/>
                      </a:ext>
                    </a:extLst>
                  </p:cNvPr>
                  <p:cNvSpPr txBox="1"/>
                  <p:nvPr/>
                </p:nvSpPr>
                <p:spPr>
                  <a:xfrm>
                    <a:off x="3098707" y="201562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发送端</a:t>
                    </a:r>
                  </a:p>
                </p:txBody>
              </p:sp>
              <p:grpSp>
                <p:nvGrpSpPr>
                  <p:cNvPr id="97" name="组合 96">
                    <a:extLst>
                      <a:ext uri="{FF2B5EF4-FFF2-40B4-BE49-F238E27FC236}">
                        <a16:creationId xmlns:a16="http://schemas.microsoft.com/office/drawing/2014/main" id="{1DB767CB-DAA1-D700-747A-D93134E521DB}"/>
                      </a:ext>
                    </a:extLst>
                  </p:cNvPr>
                  <p:cNvGrpSpPr/>
                  <p:nvPr/>
                </p:nvGrpSpPr>
                <p:grpSpPr>
                  <a:xfrm>
                    <a:off x="740445" y="783539"/>
                    <a:ext cx="886825" cy="4613627"/>
                    <a:chOff x="740445" y="783539"/>
                    <a:chExt cx="886825" cy="4613627"/>
                  </a:xfrm>
                </p:grpSpPr>
                <p:sp>
                  <p:nvSpPr>
                    <p:cNvPr id="93" name="文本框 92">
                      <a:extLst>
                        <a:ext uri="{FF2B5EF4-FFF2-40B4-BE49-F238E27FC236}">
                          <a16:creationId xmlns:a16="http://schemas.microsoft.com/office/drawing/2014/main" id="{2055220D-D2B3-2C1F-1A77-CFAAFEDBF4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733" y="783539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应用层</a:t>
                      </a:r>
                    </a:p>
                  </p:txBody>
                </p:sp>
                <p:sp>
                  <p:nvSpPr>
                    <p:cNvPr id="94" name="文本框 93">
                      <a:extLst>
                        <a:ext uri="{FF2B5EF4-FFF2-40B4-BE49-F238E27FC236}">
                          <a16:creationId xmlns:a16="http://schemas.microsoft.com/office/drawing/2014/main" id="{17A17805-BE84-DA9C-1380-95BD48A6085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6732" y="1800820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传输层</a:t>
                      </a:r>
                    </a:p>
                  </p:txBody>
                </p:sp>
                <p:sp>
                  <p:nvSpPr>
                    <p:cNvPr id="95" name="文本框 94">
                      <a:extLst>
                        <a:ext uri="{FF2B5EF4-FFF2-40B4-BE49-F238E27FC236}">
                          <a16:creationId xmlns:a16="http://schemas.microsoft.com/office/drawing/2014/main" id="{381275EC-EB1F-7582-8721-FB5779539F77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50107" y="3244334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网络层</a:t>
                      </a:r>
                    </a:p>
                  </p:txBody>
                </p:sp>
                <p:sp>
                  <p:nvSpPr>
                    <p:cNvPr id="96" name="文本框 95">
                      <a:extLst>
                        <a:ext uri="{FF2B5EF4-FFF2-40B4-BE49-F238E27FC236}">
                          <a16:creationId xmlns:a16="http://schemas.microsoft.com/office/drawing/2014/main" id="{14BF342E-E021-D89F-588D-8A0A5DACC75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0445" y="5027834"/>
                      <a:ext cx="877163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zh-CN" altLang="en-US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链路层</a:t>
                      </a:r>
                    </a:p>
                  </p:txBody>
                </p:sp>
              </p:grpSp>
              <p:grpSp>
                <p:nvGrpSpPr>
                  <p:cNvPr id="99" name="组合 98">
                    <a:extLst>
                      <a:ext uri="{FF2B5EF4-FFF2-40B4-BE49-F238E27FC236}">
                        <a16:creationId xmlns:a16="http://schemas.microsoft.com/office/drawing/2014/main" id="{C2FBB41C-B666-E3F8-87C7-C8491072FCF0}"/>
                      </a:ext>
                    </a:extLst>
                  </p:cNvPr>
                  <p:cNvGrpSpPr/>
                  <p:nvPr/>
                </p:nvGrpSpPr>
                <p:grpSpPr>
                  <a:xfrm>
                    <a:off x="6331223" y="789436"/>
                    <a:ext cx="2516717" cy="5067763"/>
                    <a:chOff x="2278930" y="789436"/>
                    <a:chExt cx="2516717" cy="5067763"/>
                  </a:xfrm>
                </p:grpSpPr>
                <p:grpSp>
                  <p:nvGrpSpPr>
                    <p:cNvPr id="100" name="组合 99">
                      <a:extLst>
                        <a:ext uri="{FF2B5EF4-FFF2-40B4-BE49-F238E27FC236}">
                          <a16:creationId xmlns:a16="http://schemas.microsoft.com/office/drawing/2014/main" id="{B730C032-3083-DC58-7657-182D6DDB200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278930" y="4383863"/>
                      <a:ext cx="2516717" cy="1473336"/>
                      <a:chOff x="1809030" y="816433"/>
                      <a:chExt cx="2516717" cy="1473336"/>
                    </a:xfrm>
                  </p:grpSpPr>
                  <p:grpSp>
                    <p:nvGrpSpPr>
                      <p:cNvPr id="114" name="组合 113">
                        <a:extLst>
                          <a:ext uri="{FF2B5EF4-FFF2-40B4-BE49-F238E27FC236}">
                            <a16:creationId xmlns:a16="http://schemas.microsoft.com/office/drawing/2014/main" id="{97D77D63-73C9-EB71-43A4-6141B465D2F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809030" y="816433"/>
                        <a:ext cx="2516717" cy="1473336"/>
                        <a:chOff x="1809030" y="816433"/>
                        <a:chExt cx="2516717" cy="1473336"/>
                      </a:xfrm>
                    </p:grpSpPr>
                    <p:sp>
                      <p:nvSpPr>
                        <p:cNvPr id="123" name="矩形: 圆角 122">
                          <a:extLst>
                            <a:ext uri="{FF2B5EF4-FFF2-40B4-BE49-F238E27FC236}">
                              <a16:creationId xmlns:a16="http://schemas.microsoft.com/office/drawing/2014/main" id="{AC16BD59-DB65-1B17-26ED-F46AF45009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809031" y="816433"/>
                          <a:ext cx="2516716" cy="1473336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rgbClr val="FFF8E1"/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p:txBody>
                    </p:sp>
                    <p:sp>
                      <p:nvSpPr>
                        <p:cNvPr id="124" name="文本框 123">
                          <a:extLst>
                            <a:ext uri="{FF2B5EF4-FFF2-40B4-BE49-F238E27FC236}">
                              <a16:creationId xmlns:a16="http://schemas.microsoft.com/office/drawing/2014/main" id="{646F284F-2039-CA2E-9B29-16799AFE91A3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809030" y="817188"/>
                          <a:ext cx="105263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zh-CN" altLang="en-US" sz="1200" dirty="0">
                              <a:latin typeface="Times New Roman" panose="020206030504050203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以太网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  <p:grpSp>
                    <p:nvGrpSpPr>
                      <p:cNvPr id="115" name="组合 114">
                        <a:extLst>
                          <a:ext uri="{FF2B5EF4-FFF2-40B4-BE49-F238E27FC236}">
                            <a16:creationId xmlns:a16="http://schemas.microsoft.com/office/drawing/2014/main" id="{C9CD241B-9117-733D-C119-9448A95EDD74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969138" y="1071001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116" name="组合 115">
                          <a:extLst>
                            <a:ext uri="{FF2B5EF4-FFF2-40B4-BE49-F238E27FC236}">
                              <a16:creationId xmlns:a16="http://schemas.microsoft.com/office/drawing/2014/main" id="{1C7F796C-9DD3-6E77-8C4B-7E3029390A1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grpSp>
                        <p:nvGrpSpPr>
                          <p:cNvPr id="118" name="组合 117">
                            <a:extLst>
                              <a:ext uri="{FF2B5EF4-FFF2-40B4-BE49-F238E27FC236}">
                                <a16:creationId xmlns:a16="http://schemas.microsoft.com/office/drawing/2014/main" id="{44B4F578-C695-2B9F-CF19-7DE000C17428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2277113" y="1251976"/>
                            <a:ext cx="2196504" cy="1120807"/>
                            <a:chOff x="2277113" y="1251976"/>
                            <a:chExt cx="2196504" cy="1120807"/>
                          </a:xfrm>
                        </p:grpSpPr>
                        <p:sp>
                          <p:nvSpPr>
                            <p:cNvPr id="120" name="矩形: 圆角 119">
                              <a:extLst>
                                <a:ext uri="{FF2B5EF4-FFF2-40B4-BE49-F238E27FC236}">
                                  <a16:creationId xmlns:a16="http://schemas.microsoft.com/office/drawing/2014/main" id="{2E3878E9-EA1D-79BA-49EA-916169600A12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2820169" y="719335"/>
                              <a:ext cx="1110392" cy="2196504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rgbClr val="BDD7EE"/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rgbClr val="BDD7EE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1" name="矩形: 圆角 120">
                              <a:extLst>
                                <a:ext uri="{FF2B5EF4-FFF2-40B4-BE49-F238E27FC236}">
                                  <a16:creationId xmlns:a16="http://schemas.microsoft.com/office/drawing/2014/main" id="{CDF2D3D8-D7AF-CB2E-C3B1-DC8B944C31C4}"/>
                                </a:ext>
                              </a:extLst>
                            </p:cNvPr>
                            <p:cNvSpPr/>
                            <p:nvPr/>
                          </p:nvSpPr>
                          <p:spPr>
                            <a:xfrm rot="16200000">
                              <a:off x="3001984" y="935749"/>
                              <a:ext cx="746762" cy="1938777"/>
                            </a:xfrm>
                            <a:prstGeom prst="roundRect">
                              <a:avLst>
                                <a:gd name="adj" fmla="val 12423"/>
                              </a:avLst>
                            </a:prstGeom>
                            <a:solidFill>
                              <a:schemeClr val="accent6">
                                <a:lumMod val="20000"/>
                                <a:lumOff val="80000"/>
                              </a:schemeClr>
                            </a:solidFill>
                          </p:spPr>
                          <p:style>
                            <a:lnRef idx="2">
                              <a:schemeClr val="accent1">
                                <a:shade val="15000"/>
                              </a:schemeClr>
                            </a:lnRef>
                            <a:fillRef idx="1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lt1"/>
                            </a:fontRef>
                          </p:style>
                          <p:txBody>
                            <a:bodyPr vert="eaVert" rtlCol="0" anchor="ctr"/>
                            <a:lstStyle/>
                            <a:p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  <a:sym typeface="Arial" panose="020B0604020202020204" pitchFamily="34" charset="0"/>
                              </a:endParaRPr>
                            </a:p>
                          </p:txBody>
                        </p:sp>
                        <p:sp>
                          <p:nvSpPr>
                            <p:cNvPr id="122" name="文本框 121">
                              <a:extLst>
                                <a:ext uri="{FF2B5EF4-FFF2-40B4-BE49-F238E27FC236}">
                                  <a16:creationId xmlns:a16="http://schemas.microsoft.com/office/drawing/2014/main" id="{5BC86CC3-6A4C-2C64-2506-E91715A59AA8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277113" y="1251976"/>
                              <a:ext cx="838874" cy="276999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>
                              <a:spAutoFit/>
                            </a:bodyPr>
                            <a:lstStyle/>
                            <a:p>
                              <a:pPr algn="ctr"/>
                              <a:r>
                                <a:rPr lang="en-US" altLang="zh-CN" sz="1200" dirty="0"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IP</a:t>
                              </a:r>
                              <a:r>
                                <a:rPr lang="en-US" altLang="zh-CN" sz="1200" dirty="0">
                                  <a:solidFill>
                                    <a:schemeClr val="tx1"/>
                                  </a:solidFill>
                                  <a:latin typeface="Times New Roman" panose="02020603050405020304" pitchFamily="18" charset="0"/>
                                  <a:cs typeface="Times New Roman" panose="02020603050405020304" pitchFamily="18" charset="0"/>
                                </a:rPr>
                                <a:t> </a:t>
                              </a:r>
                              <a:r>
                                <a:rPr lang="zh-CN" altLang="en-US" sz="1200" dirty="0">
                                  <a:latin typeface="微软雅黑" panose="020B0503020204020204" pitchFamily="34" charset="-122"/>
                                  <a:ea typeface="微软雅黑" panose="020B0503020204020204" pitchFamily="34" charset="-122"/>
                                  <a:cs typeface="Times New Roman" panose="02020603050405020304" pitchFamily="18" charset="0"/>
                                </a:rPr>
                                <a:t>首部</a:t>
                              </a:r>
                              <a:endPara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endParaRPr>
                            </a:p>
                          </p:txBody>
                        </p:sp>
                      </p:grpSp>
                      <p:sp>
                        <p:nvSpPr>
                          <p:cNvPr id="119" name="矩形: 圆角 118">
                            <a:extLst>
                              <a:ext uri="{FF2B5EF4-FFF2-40B4-BE49-F238E27FC236}">
                                <a16:creationId xmlns:a16="http://schemas.microsoft.com/office/drawing/2014/main" id="{13787FA5-6519-F2F5-6FCB-7F937FB7E9C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2717211" y="1826045"/>
                            <a:ext cx="1316309" cy="363435"/>
                          </a:xfrm>
                          <a:prstGeom prst="roundRect">
                            <a:avLst>
                              <a:gd name="adj" fmla="val 9595"/>
                            </a:avLst>
                          </a:prstGeom>
                          <a:solidFill>
                            <a:schemeClr val="accent2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HTTP </a:t>
                            </a:r>
                            <a:r>
                              <a:rPr lang="zh-CN" altLang="en-US" sz="1200" dirty="0">
                                <a:solidFill>
                                  <a:schemeClr val="tx1"/>
                                </a:solidFill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数据</a:t>
                            </a:r>
                          </a:p>
                        </p:txBody>
                      </p:sp>
                    </p:grpSp>
                    <p:sp>
                      <p:nvSpPr>
                        <p:cNvPr id="117" name="文本框 116">
                          <a:extLst>
                            <a:ext uri="{FF2B5EF4-FFF2-40B4-BE49-F238E27FC236}">
                              <a16:creationId xmlns:a16="http://schemas.microsoft.com/office/drawing/2014/main" id="{BD73A9F8-85E2-145D-A6F1-6EFADC0F3C3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405976" y="1546152"/>
                          <a:ext cx="838874" cy="27699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>
                          <a:spAutoFit/>
                        </a:bodyPr>
                        <a:lstStyle/>
                        <a:p>
                          <a:pPr algn="ctr"/>
                          <a:r>
                            <a:rPr lang="en-US" altLang="zh-CN" sz="12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TCP</a:t>
                          </a:r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zh-CN" altLang="en-US" sz="1200" dirty="0"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首部</a:t>
                          </a:r>
                          <a:endPara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endParaRPr>
                        </a:p>
                      </p:txBody>
                    </p:sp>
                  </p:grpSp>
                </p:grpSp>
                <p:sp>
                  <p:nvSpPr>
                    <p:cNvPr id="101" name="矩形: 圆角 100">
                      <a:extLst>
                        <a:ext uri="{FF2B5EF4-FFF2-40B4-BE49-F238E27FC236}">
                          <a16:creationId xmlns:a16="http://schemas.microsoft.com/office/drawing/2014/main" id="{BC0FE2B7-6894-46AF-BFBB-E47C1CC16B8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879136" y="789436"/>
                      <a:ext cx="1316309" cy="363435"/>
                    </a:xfrm>
                    <a:prstGeom prst="roundRect">
                      <a:avLst>
                        <a:gd name="adj" fmla="val 9595"/>
                      </a:avLst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altLang="zh-CN" sz="12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HTTP </a:t>
                      </a:r>
                      <a:r>
                        <a: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数据</a:t>
                      </a:r>
                    </a:p>
                  </p:txBody>
                </p:sp>
                <p:grpSp>
                  <p:nvGrpSpPr>
                    <p:cNvPr id="102" name="组合 101">
                      <a:extLst>
                        <a:ext uri="{FF2B5EF4-FFF2-40B4-BE49-F238E27FC236}">
                          <a16:creationId xmlns:a16="http://schemas.microsoft.com/office/drawing/2014/main" id="{9488DB42-9B07-B331-7EA6-0CC92DE26E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567902" y="1612106"/>
                      <a:ext cx="1938777" cy="746762"/>
                      <a:chOff x="6619202" y="1327743"/>
                      <a:chExt cx="1938777" cy="746762"/>
                    </a:xfrm>
                  </p:grpSpPr>
                  <p:sp>
                    <p:nvSpPr>
                      <p:cNvPr id="111" name="矩形: 圆角 110">
                        <a:extLst>
                          <a:ext uri="{FF2B5EF4-FFF2-40B4-BE49-F238E27FC236}">
                            <a16:creationId xmlns:a16="http://schemas.microsoft.com/office/drawing/2014/main" id="{795B0982-8BC2-622F-536E-71506ADDFD09}"/>
                          </a:ext>
                        </a:extLst>
                      </p:cNvPr>
                      <p:cNvSpPr/>
                      <p:nvPr/>
                    </p:nvSpPr>
                    <p:spPr>
                      <a:xfrm rot="16200000">
                        <a:off x="7215210" y="731735"/>
                        <a:ext cx="746762" cy="1938777"/>
                      </a:xfrm>
                      <a:prstGeom prst="roundRect">
                        <a:avLst>
                          <a:gd name="adj" fmla="val 12423"/>
                        </a:avLst>
                      </a:prstGeom>
                      <a:solidFill>
                        <a:schemeClr val="accent6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vert="eaVert" rtlCol="0" anchor="ctr"/>
                      <a:lstStyle/>
                      <a:p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  <a:sym typeface="Arial" panose="020B0604020202020204" pitchFamily="34" charset="0"/>
                        </a:endParaRPr>
                      </a:p>
                    </p:txBody>
                  </p:sp>
                  <p:sp>
                    <p:nvSpPr>
                      <p:cNvPr id="112" name="矩形: 圆角 111">
                        <a:extLst>
                          <a:ext uri="{FF2B5EF4-FFF2-40B4-BE49-F238E27FC236}">
                            <a16:creationId xmlns:a16="http://schemas.microsoft.com/office/drawing/2014/main" id="{A0087A41-4E19-8EAC-14FE-D375DD21F8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930437" y="1622031"/>
                        <a:ext cx="1316309" cy="363435"/>
                      </a:xfrm>
                      <a:prstGeom prst="roundRect">
                        <a:avLst>
                          <a:gd name="adj" fmla="val 9595"/>
                        </a:avLst>
                      </a:prstGeom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p:spPr>
                    <p:style>
                      <a:lnRef idx="2">
                        <a:schemeClr val="accent1">
                          <a:shade val="15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HTTP </a:t>
                        </a:r>
                        <a:r>
                          <a:rPr lang="zh-CN" altLang="en-US" sz="1200" dirty="0">
                            <a:solidFill>
                              <a:schemeClr val="tx1"/>
                            </a:solidFill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数据</a:t>
                        </a:r>
                      </a:p>
                    </p:txBody>
                  </p:sp>
                  <p:sp>
                    <p:nvSpPr>
                      <p:cNvPr id="113" name="文本框 112">
                        <a:extLst>
                          <a:ext uri="{FF2B5EF4-FFF2-40B4-BE49-F238E27FC236}">
                            <a16:creationId xmlns:a16="http://schemas.microsoft.com/office/drawing/2014/main" id="{C3A940AD-1DAF-0497-76B4-2D84963430A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19202" y="1342138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  <p:grpSp>
                  <p:nvGrpSpPr>
                    <p:cNvPr id="103" name="组合 102">
                      <a:extLst>
                        <a:ext uri="{FF2B5EF4-FFF2-40B4-BE49-F238E27FC236}">
                          <a16:creationId xmlns:a16="http://schemas.microsoft.com/office/drawing/2014/main" id="{24EDE7D0-197F-1A35-2294-8DE225346E0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439038" y="2807688"/>
                      <a:ext cx="2196504" cy="1120807"/>
                      <a:chOff x="2277113" y="1251976"/>
                      <a:chExt cx="2196504" cy="1120807"/>
                    </a:xfrm>
                  </p:grpSpPr>
                  <p:grpSp>
                    <p:nvGrpSpPr>
                      <p:cNvPr id="104" name="组合 103">
                        <a:extLst>
                          <a:ext uri="{FF2B5EF4-FFF2-40B4-BE49-F238E27FC236}">
                            <a16:creationId xmlns:a16="http://schemas.microsoft.com/office/drawing/2014/main" id="{8C919CAF-6161-EEE7-767E-E8A14E533F6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2277113" y="1251976"/>
                        <a:ext cx="2196504" cy="1120807"/>
                        <a:chOff x="2277113" y="1251976"/>
                        <a:chExt cx="2196504" cy="1120807"/>
                      </a:xfrm>
                    </p:grpSpPr>
                    <p:grpSp>
                      <p:nvGrpSpPr>
                        <p:cNvPr id="106" name="组合 105">
                          <a:extLst>
                            <a:ext uri="{FF2B5EF4-FFF2-40B4-BE49-F238E27FC236}">
                              <a16:creationId xmlns:a16="http://schemas.microsoft.com/office/drawing/2014/main" id="{2ABE1640-57CE-0070-9EFB-67A289CED909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2277113" y="1251976"/>
                          <a:ext cx="2196504" cy="1120807"/>
                          <a:chOff x="2277113" y="1251976"/>
                          <a:chExt cx="2196504" cy="1120807"/>
                        </a:xfrm>
                      </p:grpSpPr>
                      <p:sp>
                        <p:nvSpPr>
                          <p:cNvPr id="108" name="矩形: 圆角 107">
                            <a:extLst>
                              <a:ext uri="{FF2B5EF4-FFF2-40B4-BE49-F238E27FC236}">
                                <a16:creationId xmlns:a16="http://schemas.microsoft.com/office/drawing/2014/main" id="{CBF58624-190D-A4C4-B2F6-F05D8853CB5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2820169" y="719335"/>
                            <a:ext cx="1110392" cy="2196504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rgbClr val="BDD7EE"/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rgbClr val="BDD7EE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09" name="矩形: 圆角 108">
                            <a:extLst>
                              <a:ext uri="{FF2B5EF4-FFF2-40B4-BE49-F238E27FC236}">
                                <a16:creationId xmlns:a16="http://schemas.microsoft.com/office/drawing/2014/main" id="{7DCBFD1A-6194-37BD-7348-8A2EFDAAA06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rot="16200000">
                            <a:off x="3001984" y="935749"/>
                            <a:ext cx="746762" cy="1938777"/>
                          </a:xfrm>
                          <a:prstGeom prst="roundRect">
                            <a:avLst>
                              <a:gd name="adj" fmla="val 12423"/>
                            </a:avLst>
                          </a:prstGeom>
                          <a:solidFill>
                            <a:schemeClr val="accent6">
                              <a:lumMod val="20000"/>
                              <a:lumOff val="80000"/>
                            </a:schemeClr>
                          </a:solidFill>
                        </p:spPr>
                        <p:style>
                          <a:lnRef idx="2">
                            <a:schemeClr val="accent1">
                              <a:shade val="15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vert="eaVert" rtlCol="0" anchor="ctr"/>
                          <a:lstStyle/>
                          <a:p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  <a:sym typeface="Arial" panose="020B0604020202020204" pitchFamily="34" charset="0"/>
                            </a:endParaRPr>
                          </a:p>
                        </p:txBody>
                      </p:sp>
                      <p:sp>
                        <p:nvSpPr>
                          <p:cNvPr id="110" name="文本框 109">
                            <a:extLst>
                              <a:ext uri="{FF2B5EF4-FFF2-40B4-BE49-F238E27FC236}">
                                <a16:creationId xmlns:a16="http://schemas.microsoft.com/office/drawing/2014/main" id="{A1118990-D265-14DB-F282-212BC0305805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277113" y="1251976"/>
                            <a:ext cx="838874" cy="27699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en-US" altLang="zh-CN" sz="1200" dirty="0"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IP</a:t>
                            </a:r>
                            <a:r>
                              <a:rPr lang="en-US" altLang="zh-CN" sz="1200" dirty="0">
                                <a:solidFill>
                                  <a:schemeClr val="tx1"/>
                                </a:solidFill>
                                <a:latin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a:t> </a:t>
                            </a:r>
                            <a:r>
                              <a:rPr lang="zh-CN" altLang="en-US" sz="1200" dirty="0">
                                <a:latin typeface="微软雅黑" panose="020B0503020204020204" pitchFamily="34" charset="-122"/>
                                <a:ea typeface="微软雅黑" panose="020B0503020204020204" pitchFamily="34" charset="-122"/>
                                <a:cs typeface="Times New Roman" panose="02020603050405020304" pitchFamily="18" charset="0"/>
                              </a:rPr>
                              <a:t>首部</a:t>
                            </a:r>
                            <a:endPara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endParaRPr>
                          </a:p>
                        </p:txBody>
                      </p:sp>
                    </p:grpSp>
                    <p:sp>
                      <p:nvSpPr>
                        <p:cNvPr id="107" name="矩形: 圆角 106">
                          <a:extLst>
                            <a:ext uri="{FF2B5EF4-FFF2-40B4-BE49-F238E27FC236}">
                              <a16:creationId xmlns:a16="http://schemas.microsoft.com/office/drawing/2014/main" id="{15D0AB54-9C3C-B82F-7ABA-52B3D61F6F0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2717211" y="1826045"/>
                          <a:ext cx="1316309" cy="363435"/>
                        </a:xfrm>
                        <a:prstGeom prst="roundRect">
                          <a:avLst>
                            <a:gd name="adj" fmla="val 9595"/>
                          </a:avLst>
                        </a:prstGeom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US" altLang="zh-CN" sz="1200" dirty="0">
                              <a:solidFill>
                                <a:schemeClr val="tx1"/>
                              </a:solidFill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HTTP </a:t>
                          </a:r>
                          <a:r>
                            <a:rPr lang="zh-CN" altLang="en-US" sz="1200" dirty="0">
                              <a:solidFill>
                                <a:schemeClr val="tx1"/>
                              </a:solidFill>
                              <a:latin typeface="微软雅黑" panose="020B0503020204020204" pitchFamily="34" charset="-122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a:t>数据</a:t>
                          </a:r>
                        </a:p>
                      </p:txBody>
                    </p:sp>
                  </p:grpSp>
                  <p:sp>
                    <p:nvSpPr>
                      <p:cNvPr id="105" name="文本框 104">
                        <a:extLst>
                          <a:ext uri="{FF2B5EF4-FFF2-40B4-BE49-F238E27FC236}">
                            <a16:creationId xmlns:a16="http://schemas.microsoft.com/office/drawing/2014/main" id="{D4293DDB-D75B-1594-ED9E-E5F590B0808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405976" y="1546152"/>
                        <a:ext cx="838874" cy="276999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>
                        <a:spAutoFit/>
                      </a:bodyPr>
                      <a:lstStyle/>
                      <a:p>
                        <a:pPr algn="ctr"/>
                        <a:r>
                          <a:rPr lang="en-US" altLang="zh-CN" sz="12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TCP</a:t>
                        </a:r>
                        <a:r>
                          <a:rPr lang="en-US" altLang="zh-CN" sz="1200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a:t> </a:t>
                        </a:r>
                        <a:r>
                          <a:rPr lang="zh-CN" altLang="en-US" sz="1200" dirty="0">
                            <a:latin typeface="微软雅黑" panose="020B0503020204020204" pitchFamily="34" charset="-122"/>
                            <a:ea typeface="微软雅黑" panose="020B0503020204020204" pitchFamily="34" charset="-122"/>
                            <a:cs typeface="Times New Roman" panose="02020603050405020304" pitchFamily="18" charset="0"/>
                          </a:rPr>
                          <a:t>首部</a:t>
                        </a:r>
                        <a:endParaRPr lang="zh-CN" altLang="en-US" sz="1200" dirty="0">
                          <a:solidFill>
                            <a:schemeClr val="tx1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endParaRPr>
                      </a:p>
                    </p:txBody>
                  </p:sp>
                </p:grpSp>
              </p:grpSp>
              <p:sp>
                <p:nvSpPr>
                  <p:cNvPr id="125" name="文本框 124">
                    <a:extLst>
                      <a:ext uri="{FF2B5EF4-FFF2-40B4-BE49-F238E27FC236}">
                        <a16:creationId xmlns:a16="http://schemas.microsoft.com/office/drawing/2014/main" id="{CCA1A237-F0C4-D71A-C96D-C434933EAADA}"/>
                      </a:ext>
                    </a:extLst>
                  </p:cNvPr>
                  <p:cNvSpPr txBox="1"/>
                  <p:nvPr/>
                </p:nvSpPr>
                <p:spPr>
                  <a:xfrm>
                    <a:off x="7151000" y="201562"/>
                    <a:ext cx="87716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zh-CN" altLang="en-US" dirty="0">
                        <a:latin typeface="微软雅黑" panose="020B0503020204020204" pitchFamily="34" charset="-122"/>
                        <a:ea typeface="微软雅黑" panose="020B0503020204020204" pitchFamily="34" charset="-122"/>
                      </a:rPr>
                      <a:t>接收端</a:t>
                    </a:r>
                  </a:p>
                </p:txBody>
              </p:sp>
            </p:grpSp>
            <p:cxnSp>
              <p:nvCxnSpPr>
                <p:cNvPr id="130" name="连接符: 肘形 129">
                  <a:extLst>
                    <a:ext uri="{FF2B5EF4-FFF2-40B4-BE49-F238E27FC236}">
                      <a16:creationId xmlns:a16="http://schemas.microsoft.com/office/drawing/2014/main" id="{F417449B-14B0-1320-19FA-651725B7B3CD}"/>
                    </a:ext>
                  </a:extLst>
                </p:cNvPr>
                <p:cNvCxnSpPr>
                  <a:stCxn id="33" idx="2"/>
                  <a:endCxn id="123" idx="2"/>
                </p:cNvCxnSpPr>
                <p:nvPr/>
              </p:nvCxnSpPr>
              <p:spPr>
                <a:xfrm rot="16200000" flipH="1">
                  <a:off x="5563435" y="3831052"/>
                  <a:ext cx="12700" cy="4052293"/>
                </a:xfrm>
                <a:prstGeom prst="bentConnector3">
                  <a:avLst>
                    <a:gd name="adj1" fmla="val 2800000"/>
                  </a:avLst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2" name="直接箭头连接符 131">
                  <a:extLst>
                    <a:ext uri="{FF2B5EF4-FFF2-40B4-BE49-F238E27FC236}">
                      <a16:creationId xmlns:a16="http://schemas.microsoft.com/office/drawing/2014/main" id="{C9150AA1-F076-7190-4CC8-14E019FABC1E}"/>
                    </a:ext>
                  </a:extLst>
                </p:cNvPr>
                <p:cNvCxnSpPr>
                  <a:cxnSpLocks/>
                  <a:stCxn id="123" idx="0"/>
                  <a:endCxn id="108" idx="1"/>
                </p:cNvCxnSpPr>
                <p:nvPr/>
              </p:nvCxnSpPr>
              <p:spPr>
                <a:xfrm flipV="1">
                  <a:off x="7589582" y="3928495"/>
                  <a:ext cx="1" cy="455368"/>
                </a:xfrm>
                <a:prstGeom prst="straightConnector1">
                  <a:avLst/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5" name="直接箭头连接符 134">
                  <a:extLst>
                    <a:ext uri="{FF2B5EF4-FFF2-40B4-BE49-F238E27FC236}">
                      <a16:creationId xmlns:a16="http://schemas.microsoft.com/office/drawing/2014/main" id="{5920185C-020B-9928-F6A4-DDE7FBB79CC3}"/>
                    </a:ext>
                  </a:extLst>
                </p:cNvPr>
                <p:cNvCxnSpPr>
                  <a:cxnSpLocks/>
                  <a:stCxn id="108" idx="3"/>
                  <a:endCxn id="111" idx="1"/>
                </p:cNvCxnSpPr>
                <p:nvPr/>
              </p:nvCxnSpPr>
              <p:spPr>
                <a:xfrm flipV="1">
                  <a:off x="7589583" y="2358868"/>
                  <a:ext cx="2" cy="459235"/>
                </a:xfrm>
                <a:prstGeom prst="straightConnector1">
                  <a:avLst/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8" name="直接箭头连接符 137">
                  <a:extLst>
                    <a:ext uri="{FF2B5EF4-FFF2-40B4-BE49-F238E27FC236}">
                      <a16:creationId xmlns:a16="http://schemas.microsoft.com/office/drawing/2014/main" id="{F8FC2634-C931-4A79-49BB-019B31FD05D6}"/>
                    </a:ext>
                  </a:extLst>
                </p:cNvPr>
                <p:cNvCxnSpPr>
                  <a:cxnSpLocks/>
                  <a:stCxn id="111" idx="3"/>
                  <a:endCxn id="101" idx="2"/>
                </p:cNvCxnSpPr>
                <p:nvPr/>
              </p:nvCxnSpPr>
              <p:spPr>
                <a:xfrm flipH="1" flipV="1">
                  <a:off x="7589584" y="1152871"/>
                  <a:ext cx="1" cy="459234"/>
                </a:xfrm>
                <a:prstGeom prst="straightConnector1">
                  <a:avLst/>
                </a:prstGeom>
                <a:ln w="57150">
                  <a:solidFill>
                    <a:srgbClr val="BDD7EE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4178369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0E2FD5-A9CB-D75A-4F1F-621470809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084981F0-89D5-0B1F-0185-EAC52F47A66B}"/>
              </a:ext>
            </a:extLst>
          </p:cNvPr>
          <p:cNvGrpSpPr/>
          <p:nvPr/>
        </p:nvGrpSpPr>
        <p:grpSpPr>
          <a:xfrm>
            <a:off x="2068119" y="1902415"/>
            <a:ext cx="9463673" cy="1473200"/>
            <a:chOff x="2271319" y="2048465"/>
            <a:chExt cx="9463673" cy="1473200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9397A87-2F59-46AC-3970-A3321F44C483}"/>
                </a:ext>
              </a:extLst>
            </p:cNvPr>
            <p:cNvSpPr/>
            <p:nvPr/>
          </p:nvSpPr>
          <p:spPr>
            <a:xfrm>
              <a:off x="2271319" y="2048465"/>
              <a:ext cx="9463673" cy="1473200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" name="文本框 2">
              <a:extLst>
                <a:ext uri="{FF2B5EF4-FFF2-40B4-BE49-F238E27FC236}">
                  <a16:creationId xmlns:a16="http://schemas.microsoft.com/office/drawing/2014/main" id="{6D726646-971D-378B-2775-5DA1E75328C7}"/>
                </a:ext>
              </a:extLst>
            </p:cNvPr>
            <p:cNvSpPr txBox="1"/>
            <p:nvPr/>
          </p:nvSpPr>
          <p:spPr>
            <a:xfrm>
              <a:off x="2527207" y="2163712"/>
              <a:ext cx="903614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http://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user:pass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@ 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  <a:hlinkClick r:id="rId2"/>
                </a:rPr>
                <a:t>www.example.com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: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80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/dir/index.html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?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uid=1</a:t>
              </a:r>
              <a:r>
                <a:rPr lang="en-US" altLang="zh-CN" sz="2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# </a:t>
              </a:r>
              <a:r>
                <a:rPr lang="en-US" altLang="zh-CN" sz="2400" u="sng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ch1</a:t>
              </a:r>
              <a:endParaRPr lang="zh-CN" altLang="en-US" sz="2400" u="sng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A569A5B7-A0EC-CC46-1785-EA6F2FC4C022}"/>
                </a:ext>
              </a:extLst>
            </p:cNvPr>
            <p:cNvSpPr txBox="1"/>
            <p:nvPr/>
          </p:nvSpPr>
          <p:spPr>
            <a:xfrm>
              <a:off x="2527207" y="2785065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协议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方案名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4F9C7B2C-2A3E-B434-DA7E-CCA2E23B4D22}"/>
                </a:ext>
              </a:extLst>
            </p:cNvPr>
            <p:cNvSpPr txBox="1"/>
            <p:nvPr/>
          </p:nvSpPr>
          <p:spPr>
            <a:xfrm>
              <a:off x="3721998" y="2785065"/>
              <a:ext cx="595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登录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信息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文本框 5">
              <a:extLst>
                <a:ext uri="{FF2B5EF4-FFF2-40B4-BE49-F238E27FC236}">
                  <a16:creationId xmlns:a16="http://schemas.microsoft.com/office/drawing/2014/main" id="{E5F4A1F3-964D-5478-6A6D-2DA7F8C95A76}"/>
                </a:ext>
              </a:extLst>
            </p:cNvPr>
            <p:cNvSpPr txBox="1"/>
            <p:nvPr/>
          </p:nvSpPr>
          <p:spPr>
            <a:xfrm>
              <a:off x="5585923" y="290817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服务器地址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A8C71047-A4D3-0C46-B46C-A1B6E3204C08}"/>
                </a:ext>
              </a:extLst>
            </p:cNvPr>
            <p:cNvSpPr txBox="1"/>
            <p:nvPr/>
          </p:nvSpPr>
          <p:spPr>
            <a:xfrm>
              <a:off x="7321503" y="2908175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端口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1B5288A-B708-DD4B-4444-0EA28BB3DD81}"/>
                </a:ext>
              </a:extLst>
            </p:cNvPr>
            <p:cNvSpPr txBox="1"/>
            <p:nvPr/>
          </p:nvSpPr>
          <p:spPr>
            <a:xfrm>
              <a:off x="8065401" y="2908175"/>
              <a:ext cx="14157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请求资源路径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A44AB32A-6583-EF63-DD9F-34B2EE1508FD}"/>
                </a:ext>
              </a:extLst>
            </p:cNvPr>
            <p:cNvSpPr txBox="1"/>
            <p:nvPr/>
          </p:nvSpPr>
          <p:spPr>
            <a:xfrm>
              <a:off x="9886857" y="2785065"/>
              <a:ext cx="80021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查询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字符串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EBD66754-BC06-B327-4185-3F6F9E6354D8}"/>
                </a:ext>
              </a:extLst>
            </p:cNvPr>
            <p:cNvSpPr txBox="1"/>
            <p:nvPr/>
          </p:nvSpPr>
          <p:spPr>
            <a:xfrm>
              <a:off x="10789235" y="2785065"/>
              <a:ext cx="82426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片段</a:t>
              </a:r>
              <a:endPara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  <a:p>
              <a:r>
                <a:rPr lang="zh-CN" altLang="en-US" sz="16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标识符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328682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2921C4-277E-B875-644D-84FFCF1400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矩形 58">
            <a:extLst>
              <a:ext uri="{FF2B5EF4-FFF2-40B4-BE49-F238E27FC236}">
                <a16:creationId xmlns:a16="http://schemas.microsoft.com/office/drawing/2014/main" id="{530B33E7-434F-5FB4-113D-1576C2AB9E13}"/>
              </a:ext>
            </a:extLst>
          </p:cNvPr>
          <p:cNvSpPr/>
          <p:nvPr/>
        </p:nvSpPr>
        <p:spPr>
          <a:xfrm>
            <a:off x="1077519" y="745331"/>
            <a:ext cx="5304231" cy="3633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AE3A8486-AC2B-860E-241B-D8A5A021E9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3785630"/>
              </p:ext>
            </p:extLst>
          </p:nvPr>
        </p:nvGraphicFramePr>
        <p:xfrm>
          <a:off x="2546350" y="1174750"/>
          <a:ext cx="3257550" cy="2635250"/>
        </p:xfrm>
        <a:graphic>
          <a:graphicData uri="http://schemas.openxmlformats.org/drawingml/2006/table">
            <a:tbl>
              <a:tblPr/>
              <a:tblGrid>
                <a:gridCol w="3257550">
                  <a:extLst>
                    <a:ext uri="{9D8B030D-6E8A-4147-A177-3AD203B41FA5}">
                      <a16:colId xmlns:a16="http://schemas.microsoft.com/office/drawing/2014/main" val="891142303"/>
                    </a:ext>
                  </a:extLst>
                </a:gridCol>
              </a:tblGrid>
              <a:tr h="593554">
                <a:tc>
                  <a:txBody>
                    <a:bodyPr/>
                    <a:lstStyle/>
                    <a:p>
                      <a:pPr algn="l"/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请求方法      </a:t>
                      </a:r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URI      HTTP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版本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722"/>
                  </a:ext>
                </a:extLst>
              </a:tr>
              <a:tr h="110184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8488"/>
                  </a:ext>
                </a:extLst>
              </a:tr>
              <a:tr h="346295">
                <a:tc>
                  <a:txBody>
                    <a:bodyPr/>
                    <a:lstStyle/>
                    <a:p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322"/>
                  </a:ext>
                </a:extLst>
              </a:tr>
              <a:tr h="593554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用户的相关信息或数据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67478"/>
                  </a:ext>
                </a:extLst>
              </a:tr>
            </a:tbl>
          </a:graphicData>
        </a:graphic>
      </p:graphicFrame>
      <p:sp>
        <p:nvSpPr>
          <p:cNvPr id="54" name="文本框 53">
            <a:extLst>
              <a:ext uri="{FF2B5EF4-FFF2-40B4-BE49-F238E27FC236}">
                <a16:creationId xmlns:a16="http://schemas.microsoft.com/office/drawing/2014/main" id="{6E4DF419-E234-5513-3DE3-AFCCB4FC4D4F}"/>
              </a:ext>
            </a:extLst>
          </p:cNvPr>
          <p:cNvSpPr txBox="1"/>
          <p:nvPr/>
        </p:nvSpPr>
        <p:spPr>
          <a:xfrm>
            <a:off x="1365249" y="1262657"/>
            <a:ext cx="92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D489DA1A-D212-ACC5-DC5E-5B98218E3F76}"/>
              </a:ext>
            </a:extLst>
          </p:cNvPr>
          <p:cNvSpPr txBox="1"/>
          <p:nvPr/>
        </p:nvSpPr>
        <p:spPr>
          <a:xfrm>
            <a:off x="1268413" y="2192893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报头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A84D465-EF7A-C9E5-D27B-2F20BBA4CAEF}"/>
              </a:ext>
            </a:extLst>
          </p:cNvPr>
          <p:cNvSpPr txBox="1"/>
          <p:nvPr/>
        </p:nvSpPr>
        <p:spPr>
          <a:xfrm>
            <a:off x="1455737" y="2868136"/>
            <a:ext cx="74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38ADE8A0-3BC2-D512-5920-B3F1081234B9}"/>
              </a:ext>
            </a:extLst>
          </p:cNvPr>
          <p:cNvSpPr txBox="1"/>
          <p:nvPr/>
        </p:nvSpPr>
        <p:spPr>
          <a:xfrm>
            <a:off x="1268413" y="3314701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请求正文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id="{8CB685EC-611E-B2E9-4F93-99037C1BA8CA}"/>
              </a:ext>
            </a:extLst>
          </p:cNvPr>
          <p:cNvSpPr/>
          <p:nvPr/>
        </p:nvSpPr>
        <p:spPr>
          <a:xfrm>
            <a:off x="6637339" y="745331"/>
            <a:ext cx="5304231" cy="363378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graphicFrame>
        <p:nvGraphicFramePr>
          <p:cNvPr id="62" name="表格 61">
            <a:extLst>
              <a:ext uri="{FF2B5EF4-FFF2-40B4-BE49-F238E27FC236}">
                <a16:creationId xmlns:a16="http://schemas.microsoft.com/office/drawing/2014/main" id="{013B53EC-35C2-2F6F-1656-1509725D8E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959279"/>
              </p:ext>
            </p:extLst>
          </p:nvPr>
        </p:nvGraphicFramePr>
        <p:xfrm>
          <a:off x="8106170" y="1174750"/>
          <a:ext cx="3257550" cy="2635250"/>
        </p:xfrm>
        <a:graphic>
          <a:graphicData uri="http://schemas.openxmlformats.org/drawingml/2006/table">
            <a:tbl>
              <a:tblPr/>
              <a:tblGrid>
                <a:gridCol w="3257550">
                  <a:extLst>
                    <a:ext uri="{9D8B030D-6E8A-4147-A177-3AD203B41FA5}">
                      <a16:colId xmlns:a16="http://schemas.microsoft.com/office/drawing/2014/main" val="891142303"/>
                    </a:ext>
                  </a:extLst>
                </a:gridCol>
              </a:tblGrid>
              <a:tr h="593554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HTTP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版本    </a:t>
                      </a:r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码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    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状态码描述</a:t>
                      </a:r>
                      <a:endParaRPr lang="en-US" altLang="zh-CN" sz="1600" dirty="0"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722"/>
                  </a:ext>
                </a:extLst>
              </a:tr>
              <a:tr h="1101847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Key : Value</a:t>
                      </a:r>
                    </a:p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……</a:t>
                      </a: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058488"/>
                  </a:ext>
                </a:extLst>
              </a:tr>
              <a:tr h="346295">
                <a:tc>
                  <a:txBody>
                    <a:bodyPr/>
                    <a:lstStyle/>
                    <a:p>
                      <a:endParaRPr lang="en-US" altLang="zh-CN" sz="16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85322"/>
                  </a:ext>
                </a:extLst>
              </a:tr>
              <a:tr h="593554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HTML/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图片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CN" altLang="en-US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音频</a:t>
                      </a:r>
                      <a:r>
                        <a:rPr lang="en-US" altLang="zh-CN" sz="1600" dirty="0"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/……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rgbClr val="FBE5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2267478"/>
                  </a:ext>
                </a:extLst>
              </a:tr>
            </a:tbl>
          </a:graphicData>
        </a:graphic>
      </p:graphicFrame>
      <p:sp>
        <p:nvSpPr>
          <p:cNvPr id="63" name="文本框 62">
            <a:extLst>
              <a:ext uri="{FF2B5EF4-FFF2-40B4-BE49-F238E27FC236}">
                <a16:creationId xmlns:a16="http://schemas.microsoft.com/office/drawing/2014/main" id="{38067C5D-4CB5-9A1F-E4B5-7A64FFCDC91B}"/>
              </a:ext>
            </a:extLst>
          </p:cNvPr>
          <p:cNvSpPr txBox="1"/>
          <p:nvPr/>
        </p:nvSpPr>
        <p:spPr>
          <a:xfrm>
            <a:off x="6925069" y="1262657"/>
            <a:ext cx="925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状态行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85659885-AA43-EDB4-E045-D8F27D33D131}"/>
              </a:ext>
            </a:extLst>
          </p:cNvPr>
          <p:cNvSpPr txBox="1"/>
          <p:nvPr/>
        </p:nvSpPr>
        <p:spPr>
          <a:xfrm>
            <a:off x="6828233" y="2192893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响应报头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C4CDB2D-DF2F-7CDE-3212-0178EF9B3CFD}"/>
              </a:ext>
            </a:extLst>
          </p:cNvPr>
          <p:cNvSpPr txBox="1"/>
          <p:nvPr/>
        </p:nvSpPr>
        <p:spPr>
          <a:xfrm>
            <a:off x="7015557" y="2868136"/>
            <a:ext cx="7445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空行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D8120E46-B1F9-BED7-7E7D-47491B3F4F65}"/>
              </a:ext>
            </a:extLst>
          </p:cNvPr>
          <p:cNvSpPr txBox="1"/>
          <p:nvPr/>
        </p:nvSpPr>
        <p:spPr>
          <a:xfrm>
            <a:off x="6828233" y="3314701"/>
            <a:ext cx="1119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响应正文</a:t>
            </a:r>
            <a:r>
              <a:rPr lang="zh-CN" altLang="en-US" sz="18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3991692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CA9241-2244-12E0-9268-A624AE781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组合 91">
            <a:extLst>
              <a:ext uri="{FF2B5EF4-FFF2-40B4-BE49-F238E27FC236}">
                <a16:creationId xmlns:a16="http://schemas.microsoft.com/office/drawing/2014/main" id="{08C4BBAA-7CEA-267E-1930-CBE66EC25B1D}"/>
              </a:ext>
            </a:extLst>
          </p:cNvPr>
          <p:cNvGrpSpPr/>
          <p:nvPr/>
        </p:nvGrpSpPr>
        <p:grpSpPr>
          <a:xfrm>
            <a:off x="1391893" y="571818"/>
            <a:ext cx="11781784" cy="5384635"/>
            <a:chOff x="1391893" y="571818"/>
            <a:chExt cx="11781784" cy="5384635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0E47C354-C635-236B-1D0A-730061444E6F}"/>
                </a:ext>
              </a:extLst>
            </p:cNvPr>
            <p:cNvSpPr/>
            <p:nvPr/>
          </p:nvSpPr>
          <p:spPr>
            <a:xfrm>
              <a:off x="1391893" y="571818"/>
              <a:ext cx="11781784" cy="538463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91" name="组合 90">
              <a:extLst>
                <a:ext uri="{FF2B5EF4-FFF2-40B4-BE49-F238E27FC236}">
                  <a16:creationId xmlns:a16="http://schemas.microsoft.com/office/drawing/2014/main" id="{0A7FF078-34CD-2C97-D8B6-39FB9FCC1591}"/>
                </a:ext>
              </a:extLst>
            </p:cNvPr>
            <p:cNvGrpSpPr/>
            <p:nvPr/>
          </p:nvGrpSpPr>
          <p:grpSpPr>
            <a:xfrm>
              <a:off x="1948907" y="952410"/>
              <a:ext cx="10505560" cy="4445090"/>
              <a:chOff x="1737240" y="977810"/>
              <a:chExt cx="10505560" cy="4445090"/>
            </a:xfrm>
          </p:grpSpPr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06B939EC-A58B-A7AA-0C45-14E6A80B56EA}"/>
                  </a:ext>
                </a:extLst>
              </p:cNvPr>
              <p:cNvSpPr txBox="1"/>
              <p:nvPr/>
            </p:nvSpPr>
            <p:spPr>
              <a:xfrm>
                <a:off x="2285992" y="977810"/>
                <a:ext cx="8771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浏览器</a:t>
                </a:r>
              </a:p>
            </p:txBody>
          </p:sp>
          <p:grpSp>
            <p:nvGrpSpPr>
              <p:cNvPr id="40" name="组合 39">
                <a:extLst>
                  <a:ext uri="{FF2B5EF4-FFF2-40B4-BE49-F238E27FC236}">
                    <a16:creationId xmlns:a16="http://schemas.microsoft.com/office/drawing/2014/main" id="{9EDD0BE3-D529-6DC8-BFDC-7B6581E15B2C}"/>
                  </a:ext>
                </a:extLst>
              </p:cNvPr>
              <p:cNvGrpSpPr/>
              <p:nvPr/>
            </p:nvGrpSpPr>
            <p:grpSpPr>
              <a:xfrm>
                <a:off x="5528914" y="977810"/>
                <a:ext cx="6713886" cy="4445090"/>
                <a:chOff x="6519514" y="977810"/>
                <a:chExt cx="6282085" cy="4445090"/>
              </a:xfrm>
            </p:grpSpPr>
            <p:sp>
              <p:nvSpPr>
                <p:cNvPr id="11" name="文本框 10">
                  <a:extLst>
                    <a:ext uri="{FF2B5EF4-FFF2-40B4-BE49-F238E27FC236}">
                      <a16:creationId xmlns:a16="http://schemas.microsoft.com/office/drawing/2014/main" id="{88BEA415-635C-BA6A-9F3D-49D482D85E24}"/>
                    </a:ext>
                  </a:extLst>
                </p:cNvPr>
                <p:cNvSpPr txBox="1"/>
                <p:nvPr/>
              </p:nvSpPr>
              <p:spPr>
                <a:xfrm>
                  <a:off x="8927053" y="977810"/>
                  <a:ext cx="146700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HTTP</a:t>
                  </a:r>
                  <a:r>
                    <a:rPr lang="zh-CN" altLang="en-US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服务器</a:t>
                  </a:r>
                </a:p>
              </p:txBody>
            </p:sp>
            <p:grpSp>
              <p:nvGrpSpPr>
                <p:cNvPr id="14" name="组合 13">
                  <a:extLst>
                    <a:ext uri="{FF2B5EF4-FFF2-40B4-BE49-F238E27FC236}">
                      <a16:creationId xmlns:a16="http://schemas.microsoft.com/office/drawing/2014/main" id="{3DB89C06-D3BC-3B38-5A7A-4CB0CC2909CC}"/>
                    </a:ext>
                  </a:extLst>
                </p:cNvPr>
                <p:cNvGrpSpPr/>
                <p:nvPr/>
              </p:nvGrpSpPr>
              <p:grpSpPr>
                <a:xfrm>
                  <a:off x="6519514" y="1435100"/>
                  <a:ext cx="6282085" cy="3987800"/>
                  <a:chOff x="2769643" y="762000"/>
                  <a:chExt cx="2723105" cy="3987800"/>
                </a:xfrm>
              </p:grpSpPr>
              <p:sp>
                <p:nvSpPr>
                  <p:cNvPr id="28" name="矩形 27">
                    <a:extLst>
                      <a:ext uri="{FF2B5EF4-FFF2-40B4-BE49-F238E27FC236}">
                        <a16:creationId xmlns:a16="http://schemas.microsoft.com/office/drawing/2014/main" id="{72929F92-8418-6223-CB4E-7A5A5AA6FD8A}"/>
                      </a:ext>
                    </a:extLst>
                  </p:cNvPr>
                  <p:cNvSpPr/>
                  <p:nvPr/>
                </p:nvSpPr>
                <p:spPr>
                  <a:xfrm>
                    <a:off x="2769643" y="762000"/>
                    <a:ext cx="2723105" cy="3987800"/>
                  </a:xfrm>
                  <a:prstGeom prst="rect">
                    <a:avLst/>
                  </a:prstGeom>
                  <a:solidFill>
                    <a:schemeClr val="bg2">
                      <a:alpha val="40000"/>
                    </a:schemeClr>
                  </a:solidFill>
                  <a:ln>
                    <a:solidFill>
                      <a:schemeClr val="accent1">
                        <a:shade val="15000"/>
                      </a:schemeClr>
                    </a:solidFill>
                    <a:prstDash val="solid"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CN" altLang="en-US" b="1" dirty="0">
                      <a:solidFill>
                        <a:srgbClr val="F5F5F5"/>
                      </a:solidFill>
                    </a:endParaRPr>
                  </a:p>
                </p:txBody>
              </p:sp>
              <p:sp>
                <p:nvSpPr>
                  <p:cNvPr id="31" name="矩形: 圆角 30">
                    <a:extLst>
                      <a:ext uri="{FF2B5EF4-FFF2-40B4-BE49-F238E27FC236}">
                        <a16:creationId xmlns:a16="http://schemas.microsoft.com/office/drawing/2014/main" id="{6108CEF0-615B-191C-1E24-5A92E5E2BCD9}"/>
                      </a:ext>
                    </a:extLst>
                  </p:cNvPr>
                  <p:cNvSpPr/>
                  <p:nvPr/>
                </p:nvSpPr>
                <p:spPr>
                  <a:xfrm>
                    <a:off x="4348927" y="1552639"/>
                    <a:ext cx="955173" cy="442243"/>
                  </a:xfrm>
                  <a:prstGeom prst="roundRect">
                    <a:avLst>
                      <a:gd name="adj" fmla="val 9595"/>
                    </a:avLst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zh-CN" altLang="en-US" sz="16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a:t>根据方法，获得参数</a:t>
                    </a:r>
                    <a:endParaRPr lang="zh-CN" altLang="en-US" sz="1600" dirty="0">
                      <a:solidFill>
                        <a:schemeClr val="tx1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  <a:cs typeface="Times New Roman" panose="02020603050405020304" pitchFamily="18" charset="0"/>
                    </a:endParaRPr>
                  </a:p>
                </p:txBody>
              </p:sp>
            </p:grpSp>
          </p:grpSp>
          <p:sp>
            <p:nvSpPr>
              <p:cNvPr id="22" name="矩形 21">
                <a:extLst>
                  <a:ext uri="{FF2B5EF4-FFF2-40B4-BE49-F238E27FC236}">
                    <a16:creationId xmlns:a16="http://schemas.microsoft.com/office/drawing/2014/main" id="{FB2A3D0D-F84D-6F4C-EF4C-CD4BE3ABDAFA}"/>
                  </a:ext>
                </a:extLst>
              </p:cNvPr>
              <p:cNvSpPr/>
              <p:nvPr/>
            </p:nvSpPr>
            <p:spPr>
              <a:xfrm>
                <a:off x="1737240" y="1432860"/>
                <a:ext cx="1974668" cy="3987800"/>
              </a:xfrm>
              <a:prstGeom prst="rect">
                <a:avLst/>
              </a:prstGeom>
              <a:solidFill>
                <a:schemeClr val="bg2">
                  <a:alpha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b="1" dirty="0">
                  <a:solidFill>
                    <a:srgbClr val="F5F5F5"/>
                  </a:solidFill>
                </a:endParaRPr>
              </a:p>
            </p:txBody>
          </p:sp>
          <p:sp>
            <p:nvSpPr>
              <p:cNvPr id="39" name="流程图: 决策 38">
                <a:extLst>
                  <a:ext uri="{FF2B5EF4-FFF2-40B4-BE49-F238E27FC236}">
                    <a16:creationId xmlns:a16="http://schemas.microsoft.com/office/drawing/2014/main" id="{02CAA953-80C4-96DA-83B6-1201200B37AE}"/>
                  </a:ext>
                </a:extLst>
              </p:cNvPr>
              <p:cNvSpPr/>
              <p:nvPr/>
            </p:nvSpPr>
            <p:spPr>
              <a:xfrm>
                <a:off x="5999273" y="2154265"/>
                <a:ext cx="2350636" cy="585192"/>
              </a:xfrm>
              <a:prstGeom prst="flowChartDecision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GET||POST</a:t>
                </a:r>
                <a:endParaRPr lang="zh-CN" altLang="en-US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1" name="箭头: 右 40">
                <a:extLst>
                  <a:ext uri="{FF2B5EF4-FFF2-40B4-BE49-F238E27FC236}">
                    <a16:creationId xmlns:a16="http://schemas.microsoft.com/office/drawing/2014/main" id="{E16C5388-C228-2711-56D0-2F6297341432}"/>
                  </a:ext>
                </a:extLst>
              </p:cNvPr>
              <p:cNvSpPr/>
              <p:nvPr/>
            </p:nvSpPr>
            <p:spPr>
              <a:xfrm>
                <a:off x="3711908" y="2264828"/>
                <a:ext cx="2287365" cy="364069"/>
              </a:xfrm>
              <a:prstGeom prst="rightArrow">
                <a:avLst/>
              </a:prstGeom>
              <a:solidFill>
                <a:srgbClr val="FF9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8FC1728B-8F19-8D32-0671-F95152FD40F3}"/>
                  </a:ext>
                </a:extLst>
              </p:cNvPr>
              <p:cNvSpPr txBox="1"/>
              <p:nvPr/>
            </p:nvSpPr>
            <p:spPr>
              <a:xfrm>
                <a:off x="3949147" y="2035614"/>
                <a:ext cx="13445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 Request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5" name="流程图: 决策 44">
                <a:extLst>
                  <a:ext uri="{FF2B5EF4-FFF2-40B4-BE49-F238E27FC236}">
                    <a16:creationId xmlns:a16="http://schemas.microsoft.com/office/drawing/2014/main" id="{9BB33F14-5437-476A-F17B-55FDF20F539F}"/>
                  </a:ext>
                </a:extLst>
              </p:cNvPr>
              <p:cNvSpPr/>
              <p:nvPr/>
            </p:nvSpPr>
            <p:spPr>
              <a:xfrm>
                <a:off x="5999272" y="3289536"/>
                <a:ext cx="2350636" cy="585192"/>
              </a:xfrm>
              <a:prstGeom prst="flowChartDecision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是否带参</a:t>
                </a:r>
                <a:endParaRPr lang="en-US" altLang="zh-CN" sz="16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6" name="箭头: 右 45">
                <a:extLst>
                  <a:ext uri="{FF2B5EF4-FFF2-40B4-BE49-F238E27FC236}">
                    <a16:creationId xmlns:a16="http://schemas.microsoft.com/office/drawing/2014/main" id="{BD3630C2-64E7-73E3-DA0E-7722747EB1AE}"/>
                  </a:ext>
                </a:extLst>
              </p:cNvPr>
              <p:cNvSpPr/>
              <p:nvPr/>
            </p:nvSpPr>
            <p:spPr>
              <a:xfrm>
                <a:off x="8349908" y="2343391"/>
                <a:ext cx="1072772" cy="206942"/>
              </a:xfrm>
              <a:prstGeom prst="rightArrow">
                <a:avLst/>
              </a:prstGeom>
              <a:solidFill>
                <a:srgbClr val="FF9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A7A8AB0D-FA78-8AA4-7FEE-CBC0B815102D}"/>
                  </a:ext>
                </a:extLst>
              </p:cNvPr>
              <p:cNvSpPr txBox="1"/>
              <p:nvPr/>
            </p:nvSpPr>
            <p:spPr>
              <a:xfrm>
                <a:off x="8214001" y="2066307"/>
                <a:ext cx="13445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POST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9" name="箭头: 右 48">
                <a:extLst>
                  <a:ext uri="{FF2B5EF4-FFF2-40B4-BE49-F238E27FC236}">
                    <a16:creationId xmlns:a16="http://schemas.microsoft.com/office/drawing/2014/main" id="{6DC6891A-E89D-5152-22A2-F7326B19F5B1}"/>
                  </a:ext>
                </a:extLst>
              </p:cNvPr>
              <p:cNvSpPr/>
              <p:nvPr/>
            </p:nvSpPr>
            <p:spPr>
              <a:xfrm rot="5400000">
                <a:off x="6899550" y="2911026"/>
                <a:ext cx="550079" cy="206942"/>
              </a:xfrm>
              <a:prstGeom prst="rightArrow">
                <a:avLst/>
              </a:prstGeom>
              <a:solidFill>
                <a:srgbClr val="FF9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0" name="文本框 49">
                <a:extLst>
                  <a:ext uri="{FF2B5EF4-FFF2-40B4-BE49-F238E27FC236}">
                    <a16:creationId xmlns:a16="http://schemas.microsoft.com/office/drawing/2014/main" id="{E57F1B2C-60F8-C523-66F7-6D8CAEA90718}"/>
                  </a:ext>
                </a:extLst>
              </p:cNvPr>
              <p:cNvSpPr txBox="1"/>
              <p:nvPr/>
            </p:nvSpPr>
            <p:spPr>
              <a:xfrm>
                <a:off x="6893201" y="2815723"/>
                <a:ext cx="13445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GET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51" name="箭头: 右 50">
                <a:extLst>
                  <a:ext uri="{FF2B5EF4-FFF2-40B4-BE49-F238E27FC236}">
                    <a16:creationId xmlns:a16="http://schemas.microsoft.com/office/drawing/2014/main" id="{E8129536-9530-39A2-DB0E-A0BA73A0AEBF}"/>
                  </a:ext>
                </a:extLst>
              </p:cNvPr>
              <p:cNvSpPr/>
              <p:nvPr/>
            </p:nvSpPr>
            <p:spPr>
              <a:xfrm rot="18892443">
                <a:off x="8152795" y="2969515"/>
                <a:ext cx="1441785" cy="206942"/>
              </a:xfrm>
              <a:prstGeom prst="rightArrow">
                <a:avLst/>
              </a:prstGeom>
              <a:solidFill>
                <a:srgbClr val="FF9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3" name="矩形: 圆角 52">
                <a:extLst>
                  <a:ext uri="{FF2B5EF4-FFF2-40B4-BE49-F238E27FC236}">
                    <a16:creationId xmlns:a16="http://schemas.microsoft.com/office/drawing/2014/main" id="{1E5FD7A8-1960-37E1-78B9-F5F010EAF4BE}"/>
                  </a:ext>
                </a:extLst>
              </p:cNvPr>
              <p:cNvSpPr/>
              <p:nvPr/>
            </p:nvSpPr>
            <p:spPr>
              <a:xfrm>
                <a:off x="9143884" y="3274562"/>
                <a:ext cx="1177200" cy="1428456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58" name="矩形: 圆角 57">
                <a:extLst>
                  <a:ext uri="{FF2B5EF4-FFF2-40B4-BE49-F238E27FC236}">
                    <a16:creationId xmlns:a16="http://schemas.microsoft.com/office/drawing/2014/main" id="{965E62BB-E255-85EE-F24A-04F2166B2AF9}"/>
                  </a:ext>
                </a:extLst>
              </p:cNvPr>
              <p:cNvSpPr/>
              <p:nvPr/>
            </p:nvSpPr>
            <p:spPr>
              <a:xfrm>
                <a:off x="10905284" y="3273554"/>
                <a:ext cx="1177200" cy="1428456"/>
              </a:xfrm>
              <a:prstGeom prst="roundRect">
                <a:avLst>
                  <a:gd name="adj" fmla="val 9595"/>
                </a:avLst>
              </a:prstGeom>
              <a:solidFill>
                <a:schemeClr val="accent2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600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文本框 59">
                <a:extLst>
                  <a:ext uri="{FF2B5EF4-FFF2-40B4-BE49-F238E27FC236}">
                    <a16:creationId xmlns:a16="http://schemas.microsoft.com/office/drawing/2014/main" id="{E0AEED24-DB53-F5C2-8A8C-495774D42747}"/>
                  </a:ext>
                </a:extLst>
              </p:cNvPr>
              <p:cNvSpPr txBox="1"/>
              <p:nvPr/>
            </p:nvSpPr>
            <p:spPr>
              <a:xfrm>
                <a:off x="9312119" y="2944424"/>
                <a:ext cx="84073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父</a:t>
                </a: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3D4B52C-D466-928C-B6D5-06646C430101}"/>
                  </a:ext>
                </a:extLst>
              </p:cNvPr>
              <p:cNvSpPr txBox="1"/>
              <p:nvPr/>
            </p:nvSpPr>
            <p:spPr>
              <a:xfrm>
                <a:off x="11081529" y="2944424"/>
                <a:ext cx="82471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子</a:t>
                </a: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CGI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9" name="直接连接符 68">
                <a:extLst>
                  <a:ext uri="{FF2B5EF4-FFF2-40B4-BE49-F238E27FC236}">
                    <a16:creationId xmlns:a16="http://schemas.microsoft.com/office/drawing/2014/main" id="{74CF3A87-3CFF-4110-921E-B35115069F79}"/>
                  </a:ext>
                </a:extLst>
              </p:cNvPr>
              <p:cNvCxnSpPr>
                <a:cxnSpLocks/>
                <a:stCxn id="60" idx="3"/>
                <a:endCxn id="67" idx="1"/>
              </p:cNvCxnSpPr>
              <p:nvPr/>
            </p:nvCxnSpPr>
            <p:spPr>
              <a:xfrm>
                <a:off x="10152849" y="3098313"/>
                <a:ext cx="928680" cy="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>
                <a:extLst>
                  <a:ext uri="{FF2B5EF4-FFF2-40B4-BE49-F238E27FC236}">
                    <a16:creationId xmlns:a16="http://schemas.microsoft.com/office/drawing/2014/main" id="{6A313D82-4BBC-B023-BACD-989C48BA76DE}"/>
                  </a:ext>
                </a:extLst>
              </p:cNvPr>
              <p:cNvCxnSpPr>
                <a:cxnSpLocks/>
                <a:stCxn id="31" idx="2"/>
              </p:cNvCxnSpPr>
              <p:nvPr/>
            </p:nvCxnSpPr>
            <p:spPr>
              <a:xfrm>
                <a:off x="10600182" y="2667982"/>
                <a:ext cx="0" cy="430330"/>
              </a:xfrm>
              <a:prstGeom prst="line">
                <a:avLst/>
              </a:prstGeom>
              <a:ln w="3810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F6F185C9-FB17-AD6D-BA4E-1F73F31470CC}"/>
                  </a:ext>
                </a:extLst>
              </p:cNvPr>
              <p:cNvSpPr txBox="1"/>
              <p:nvPr/>
            </p:nvSpPr>
            <p:spPr>
              <a:xfrm>
                <a:off x="10384320" y="2820681"/>
                <a:ext cx="82471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1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fork</a:t>
                </a:r>
                <a:endParaRPr lang="zh-CN" altLang="en-US" sz="11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箭头: 右 76">
                <a:extLst>
                  <a:ext uri="{FF2B5EF4-FFF2-40B4-BE49-F238E27FC236}">
                    <a16:creationId xmlns:a16="http://schemas.microsoft.com/office/drawing/2014/main" id="{C9A94E9F-746A-02A3-5A5A-00CE41715C26}"/>
                  </a:ext>
                </a:extLst>
              </p:cNvPr>
              <p:cNvSpPr/>
              <p:nvPr/>
            </p:nvSpPr>
            <p:spPr>
              <a:xfrm>
                <a:off x="10321084" y="3657940"/>
                <a:ext cx="584200" cy="104400"/>
              </a:xfrm>
              <a:prstGeom prst="rightArrow">
                <a:avLst/>
              </a:prstGeom>
              <a:solidFill>
                <a:srgbClr val="FF9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82F73789-6B86-4025-56FB-A284FA123D05}"/>
                  </a:ext>
                </a:extLst>
              </p:cNvPr>
              <p:cNvSpPr txBox="1"/>
              <p:nvPr/>
            </p:nvSpPr>
            <p:spPr>
              <a:xfrm>
                <a:off x="10209156" y="3434390"/>
                <a:ext cx="82471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数据</a:t>
                </a:r>
              </a:p>
            </p:txBody>
          </p:sp>
          <p:sp>
            <p:nvSpPr>
              <p:cNvPr id="79" name="箭头: 右 78">
                <a:extLst>
                  <a:ext uri="{FF2B5EF4-FFF2-40B4-BE49-F238E27FC236}">
                    <a16:creationId xmlns:a16="http://schemas.microsoft.com/office/drawing/2014/main" id="{609A8948-0F05-C48E-8465-BA73B587D4E2}"/>
                  </a:ext>
                </a:extLst>
              </p:cNvPr>
              <p:cNvSpPr/>
              <p:nvPr/>
            </p:nvSpPr>
            <p:spPr>
              <a:xfrm rot="10800000">
                <a:off x="10321084" y="4127775"/>
                <a:ext cx="584200" cy="104400"/>
              </a:xfrm>
              <a:prstGeom prst="rightArrow">
                <a:avLst/>
              </a:prstGeom>
              <a:solidFill>
                <a:srgbClr val="427A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0" name="文本框 79">
                <a:extLst>
                  <a:ext uri="{FF2B5EF4-FFF2-40B4-BE49-F238E27FC236}">
                    <a16:creationId xmlns:a16="http://schemas.microsoft.com/office/drawing/2014/main" id="{A820A221-F386-19AA-6337-6402CF04846E}"/>
                  </a:ext>
                </a:extLst>
              </p:cNvPr>
              <p:cNvSpPr txBox="1"/>
              <p:nvPr/>
            </p:nvSpPr>
            <p:spPr>
              <a:xfrm>
                <a:off x="10200829" y="4212713"/>
                <a:ext cx="824710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11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结果</a:t>
                </a:r>
              </a:p>
            </p:txBody>
          </p:sp>
          <p:sp>
            <p:nvSpPr>
              <p:cNvPr id="81" name="箭头: 右 80">
                <a:extLst>
                  <a:ext uri="{FF2B5EF4-FFF2-40B4-BE49-F238E27FC236}">
                    <a16:creationId xmlns:a16="http://schemas.microsoft.com/office/drawing/2014/main" id="{8B1B2B61-0102-A612-E8C6-B9151017DBE2}"/>
                  </a:ext>
                </a:extLst>
              </p:cNvPr>
              <p:cNvSpPr/>
              <p:nvPr/>
            </p:nvSpPr>
            <p:spPr>
              <a:xfrm rot="5400000">
                <a:off x="9559996" y="2787801"/>
                <a:ext cx="344032" cy="104400"/>
              </a:xfrm>
              <a:prstGeom prst="rightArrow">
                <a:avLst/>
              </a:prstGeom>
              <a:solidFill>
                <a:srgbClr val="FF9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2" name="流程图: 过程 81">
                <a:extLst>
                  <a:ext uri="{FF2B5EF4-FFF2-40B4-BE49-F238E27FC236}">
                    <a16:creationId xmlns:a16="http://schemas.microsoft.com/office/drawing/2014/main" id="{C8523D12-945F-E647-D23A-60630ECF351F}"/>
                  </a:ext>
                </a:extLst>
              </p:cNvPr>
              <p:cNvSpPr/>
              <p:nvPr/>
            </p:nvSpPr>
            <p:spPr>
              <a:xfrm>
                <a:off x="5999271" y="4242050"/>
                <a:ext cx="2350636" cy="464546"/>
              </a:xfrm>
              <a:prstGeom prst="flowChartProcess">
                <a:avLst/>
              </a:prstGeom>
              <a:solidFill>
                <a:srgbClr val="FFF8E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dirty="0">
                    <a:solidFill>
                      <a:schemeClr val="tx1">
                        <a:lumMod val="95000"/>
                        <a:lumOff val="5000"/>
                      </a:schemeClr>
                    </a:solidFill>
                  </a:rPr>
                  <a:t>构建响应，返回</a:t>
                </a:r>
              </a:p>
            </p:txBody>
          </p:sp>
          <p:sp>
            <p:nvSpPr>
              <p:cNvPr id="83" name="箭头: 右 82">
                <a:extLst>
                  <a:ext uri="{FF2B5EF4-FFF2-40B4-BE49-F238E27FC236}">
                    <a16:creationId xmlns:a16="http://schemas.microsoft.com/office/drawing/2014/main" id="{A2CF33AF-5F02-DF00-C54C-953A64C5C4C2}"/>
                  </a:ext>
                </a:extLst>
              </p:cNvPr>
              <p:cNvSpPr/>
              <p:nvPr/>
            </p:nvSpPr>
            <p:spPr>
              <a:xfrm rot="5400000">
                <a:off x="7001353" y="3954538"/>
                <a:ext cx="348337" cy="206942"/>
              </a:xfrm>
              <a:prstGeom prst="rightArrow">
                <a:avLst/>
              </a:prstGeom>
              <a:solidFill>
                <a:srgbClr val="FF9896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4" name="文本框 83">
                <a:extLst>
                  <a:ext uri="{FF2B5EF4-FFF2-40B4-BE49-F238E27FC236}">
                    <a16:creationId xmlns:a16="http://schemas.microsoft.com/office/drawing/2014/main" id="{FB9FD06F-65AA-28CA-EABF-7637D230C3F5}"/>
                  </a:ext>
                </a:extLst>
              </p:cNvPr>
              <p:cNvSpPr txBox="1"/>
              <p:nvPr/>
            </p:nvSpPr>
            <p:spPr>
              <a:xfrm>
                <a:off x="6921626" y="3857608"/>
                <a:ext cx="13445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5" name="文本框 84">
                <a:extLst>
                  <a:ext uri="{FF2B5EF4-FFF2-40B4-BE49-F238E27FC236}">
                    <a16:creationId xmlns:a16="http://schemas.microsoft.com/office/drawing/2014/main" id="{0B8F0B2A-E3AA-FAD5-0992-37B9A790A41E}"/>
                  </a:ext>
                </a:extLst>
              </p:cNvPr>
              <p:cNvSpPr txBox="1"/>
              <p:nvPr/>
            </p:nvSpPr>
            <p:spPr>
              <a:xfrm>
                <a:off x="7886309" y="2824298"/>
                <a:ext cx="1344588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YES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6" name="箭头: 直角上 85">
                <a:extLst>
                  <a:ext uri="{FF2B5EF4-FFF2-40B4-BE49-F238E27FC236}">
                    <a16:creationId xmlns:a16="http://schemas.microsoft.com/office/drawing/2014/main" id="{AB4862C7-43E5-6E9A-C16B-34074AEF3B31}"/>
                  </a:ext>
                </a:extLst>
              </p:cNvPr>
              <p:cNvSpPr/>
              <p:nvPr/>
            </p:nvSpPr>
            <p:spPr>
              <a:xfrm rot="16200000" flipH="1">
                <a:off x="6449863" y="1964054"/>
                <a:ext cx="651511" cy="6127424"/>
              </a:xfrm>
              <a:prstGeom prst="bentUpArrow">
                <a:avLst>
                  <a:gd name="adj1" fmla="val 25000"/>
                  <a:gd name="adj2" fmla="val 22403"/>
                  <a:gd name="adj3" fmla="val 25000"/>
                </a:avLst>
              </a:prstGeom>
              <a:solidFill>
                <a:srgbClr val="427A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7" name="箭头: 右 86">
                <a:extLst>
                  <a:ext uri="{FF2B5EF4-FFF2-40B4-BE49-F238E27FC236}">
                    <a16:creationId xmlns:a16="http://schemas.microsoft.com/office/drawing/2014/main" id="{4294C235-EE4D-9D0C-69D4-8D9A9B467D9A}"/>
                  </a:ext>
                </a:extLst>
              </p:cNvPr>
              <p:cNvSpPr/>
              <p:nvPr/>
            </p:nvSpPr>
            <p:spPr>
              <a:xfrm rot="10800000">
                <a:off x="3711906" y="4294985"/>
                <a:ext cx="2287365" cy="358676"/>
              </a:xfrm>
              <a:prstGeom prst="rightArrow">
                <a:avLst/>
              </a:prstGeom>
              <a:solidFill>
                <a:srgbClr val="427AB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414D168F-43C3-A4D0-0B8B-C529A3F24D21}"/>
                  </a:ext>
                </a:extLst>
              </p:cNvPr>
              <p:cNvSpPr txBox="1"/>
              <p:nvPr/>
            </p:nvSpPr>
            <p:spPr>
              <a:xfrm>
                <a:off x="3832163" y="4065005"/>
                <a:ext cx="1564504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HTTP Response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9" name="文本框 88">
                <a:extLst>
                  <a:ext uri="{FF2B5EF4-FFF2-40B4-BE49-F238E27FC236}">
                    <a16:creationId xmlns:a16="http://schemas.microsoft.com/office/drawing/2014/main" id="{F04E9251-F88B-5A0E-DD54-CA69D3E51A2E}"/>
                  </a:ext>
                </a:extLst>
              </p:cNvPr>
              <p:cNvSpPr txBox="1"/>
              <p:nvPr/>
            </p:nvSpPr>
            <p:spPr>
              <a:xfrm>
                <a:off x="3616299" y="4766142"/>
                <a:ext cx="1996232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CGI</a:t>
                </a:r>
                <a:r>
                  <a:rPr lang="en-US" altLang="zh-CN" sz="1400" dirty="0">
                    <a:solidFill>
                      <a:schemeClr val="tx1">
                        <a:lumMod val="95000"/>
                        <a:lumOff val="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HTTP Response</a:t>
                </a:r>
                <a:endParaRPr lang="zh-CN" altLang="en-US" sz="1400" dirty="0">
                  <a:solidFill>
                    <a:schemeClr val="tx1">
                      <a:lumMod val="95000"/>
                      <a:lumOff val="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0" name="文本框 89">
                <a:extLst>
                  <a:ext uri="{FF2B5EF4-FFF2-40B4-BE49-F238E27FC236}">
                    <a16:creationId xmlns:a16="http://schemas.microsoft.com/office/drawing/2014/main" id="{0D8E9814-FE19-1EF3-A32E-1BFE72CA0546}"/>
                  </a:ext>
                </a:extLst>
              </p:cNvPr>
              <p:cNvSpPr txBox="1"/>
              <p:nvPr/>
            </p:nvSpPr>
            <p:spPr>
              <a:xfrm>
                <a:off x="10187827" y="3859515"/>
                <a:ext cx="824710" cy="200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zh-CN" altLang="en-US" sz="7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父子管道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5141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6837</TotalTime>
  <Words>438</Words>
  <Application>Microsoft Office PowerPoint</Application>
  <PresentationFormat>自定义</PresentationFormat>
  <Paragraphs>212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黑体</vt:lpstr>
      <vt:lpstr>微软雅黑</vt:lpstr>
      <vt:lpstr>Arial</vt:lpstr>
      <vt:lpstr>Calibri</vt:lpstr>
      <vt:lpstr>Calibri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Arno AIer</dc:creator>
  <cp:lastModifiedBy>Arno AIer</cp:lastModifiedBy>
  <cp:revision>35</cp:revision>
  <dcterms:created xsi:type="dcterms:W3CDTF">2025-02-15T08:09:53Z</dcterms:created>
  <dcterms:modified xsi:type="dcterms:W3CDTF">2025-04-22T15:55:28Z</dcterms:modified>
</cp:coreProperties>
</file>