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0959" autoAdjust="0"/>
  </p:normalViewPr>
  <p:slideViewPr>
    <p:cSldViewPr>
      <p:cViewPr>
        <p:scale>
          <a:sx n="70" d="100"/>
          <a:sy n="70" d="100"/>
        </p:scale>
        <p:origin x="-1134" y="-6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3CB457-678B-4B95-BD07-5A0E057ADAAA}" type="datetimeFigureOut">
              <a:rPr lang="zh-CN" altLang="en-US" smtClean="0"/>
              <a:pPr/>
              <a:t>2017/8/24 Thursday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C5B41E-4864-49C4-A06E-5CA43416E17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143944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2017/8/24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2017/8/24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2017/8/24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2017/8/24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2017/8/24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2017/8/24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2017/8/24 Thursday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2017/8/24 Thursday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2017/8/24 Thursday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2017/8/24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2017/8/24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2017/8/24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Hands-On Machine Learning with</a:t>
            </a:r>
            <a:r>
              <a:rPr lang="en-US" altLang="zh-CN" dirty="0"/>
              <a:t>	</a:t>
            </a:r>
            <a:r>
              <a:rPr lang="en-US" altLang="zh-CN" dirty="0" err="1"/>
              <a:t>Scikit</a:t>
            </a:r>
            <a:r>
              <a:rPr lang="en-US" altLang="zh-CN" dirty="0"/>
              <a:t>-Learn </a:t>
            </a:r>
            <a:r>
              <a:rPr lang="en-US" altLang="zh-CN" dirty="0" smtClean="0"/>
              <a:t>and </a:t>
            </a:r>
            <a:r>
              <a:rPr lang="en-US" altLang="zh-CN" dirty="0" err="1" smtClean="0"/>
              <a:t>TensorFlow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Concepts,	</a:t>
            </a:r>
            <a:r>
              <a:rPr lang="en-US" altLang="zh-CN" dirty="0" smtClean="0"/>
              <a:t>Tools, and Techniques to Build Intelligent Systems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854141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CHAPTER </a:t>
            </a:r>
            <a:r>
              <a:rPr lang="en-US" altLang="zh-CN" dirty="0" smtClean="0"/>
              <a:t>12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600200"/>
            <a:ext cx="9036496" cy="5141168"/>
          </a:xfrm>
        </p:spPr>
        <p:txBody>
          <a:bodyPr>
            <a:noAutofit/>
          </a:bodyPr>
          <a:lstStyle/>
          <a:p>
            <a:r>
              <a:rPr lang="en-US" altLang="zh-CN" sz="3600" dirty="0" smtClean="0"/>
              <a:t>Distributing </a:t>
            </a:r>
            <a:r>
              <a:rPr lang="en-US" altLang="zh-CN" sz="3600" dirty="0" err="1" smtClean="0"/>
              <a:t>TensorFlow</a:t>
            </a:r>
            <a:r>
              <a:rPr lang="en-US" altLang="zh-CN" sz="3600" dirty="0" smtClean="0"/>
              <a:t> </a:t>
            </a:r>
            <a:r>
              <a:rPr lang="en-US" altLang="zh-CN" sz="3600" dirty="0" smtClean="0"/>
              <a:t>Across Devices </a:t>
            </a:r>
            <a:r>
              <a:rPr lang="en-US" altLang="zh-CN" sz="3600" dirty="0" smtClean="0"/>
              <a:t>and </a:t>
            </a:r>
            <a:r>
              <a:rPr lang="en-US" altLang="zh-CN" sz="3600" dirty="0" smtClean="0"/>
              <a:t>Servers</a:t>
            </a:r>
          </a:p>
          <a:p>
            <a:r>
              <a:rPr lang="en-US" altLang="zh-CN" dirty="0" smtClean="0"/>
              <a:t>In this chapter we will see how to use </a:t>
            </a:r>
            <a:r>
              <a:rPr lang="en-US" altLang="zh-CN" dirty="0" err="1" smtClean="0"/>
              <a:t>TensorFlow</a:t>
            </a:r>
            <a:r>
              <a:rPr lang="en-US" altLang="zh-CN" dirty="0" smtClean="0"/>
              <a:t> to distribute computations </a:t>
            </a:r>
            <a:r>
              <a:rPr lang="en-US" altLang="zh-CN" dirty="0" smtClean="0"/>
              <a:t>across multiple </a:t>
            </a:r>
            <a:r>
              <a:rPr lang="en-US" altLang="zh-CN" dirty="0" smtClean="0"/>
              <a:t>devices (CPUs and GPUs) and run them in </a:t>
            </a:r>
            <a:r>
              <a:rPr lang="en-US" altLang="zh-CN" dirty="0" smtClean="0"/>
              <a:t>parallel. First we </a:t>
            </a:r>
            <a:r>
              <a:rPr lang="en-US" altLang="zh-CN" dirty="0" smtClean="0"/>
              <a:t>will distribute computations across multiple devices on just one machine, then </a:t>
            </a:r>
            <a:r>
              <a:rPr lang="en-US" altLang="zh-CN" dirty="0" smtClean="0"/>
              <a:t>on multiple </a:t>
            </a:r>
            <a:r>
              <a:rPr lang="en-US" altLang="zh-CN" dirty="0" smtClean="0"/>
              <a:t>devices across multiple machines.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xmlns="" val="25566232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3841</TotalTime>
  <Words>62</Words>
  <Application>Microsoft Office PowerPoint</Application>
  <PresentationFormat>全屏显示(4:3)</PresentationFormat>
  <Paragraphs>5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</vt:lpstr>
      <vt:lpstr>Hands-On Machine Learning with Scikit-Learn and TensorFlow </vt:lpstr>
      <vt:lpstr>CHAPTER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Hands-On Machine Learning with Scikit-Learn and TensorFlow</dc:title>
  <dc:creator>David Wang</dc:creator>
  <cp:lastModifiedBy>微软用户</cp:lastModifiedBy>
  <cp:revision>265</cp:revision>
  <dcterms:created xsi:type="dcterms:W3CDTF">2017-08-17T13:43:52Z</dcterms:created>
  <dcterms:modified xsi:type="dcterms:W3CDTF">2017-08-24T12:42:54Z</dcterms:modified>
</cp:coreProperties>
</file>