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99" r:id="rId3"/>
    <p:sldId id="300" r:id="rId4"/>
    <p:sldId id="302" r:id="rId5"/>
    <p:sldId id="301" r:id="rId6"/>
    <p:sldId id="312" r:id="rId7"/>
    <p:sldId id="304" r:id="rId8"/>
    <p:sldId id="311" r:id="rId9"/>
    <p:sldId id="306" r:id="rId10"/>
    <p:sldId id="308" r:id="rId11"/>
    <p:sldId id="310" r:id="rId12"/>
    <p:sldId id="309" r:id="rId13"/>
    <p:sldId id="260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6362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06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73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chemeClr val="lt1"/>
                </a:solidFill>
              </a:rPr>
              <a:t>BẢO VỆ ĐỒ ÁN [TÊN KHÓA]</a:t>
            </a:r>
            <a:endParaRPr lang="en-US" sz="32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4" name="Shape 85"/>
          <p:cNvSpPr/>
          <p:nvPr/>
        </p:nvSpPr>
        <p:spPr>
          <a:xfrm>
            <a:off x="462115" y="2616201"/>
            <a:ext cx="11238271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 dirty="0" err="1">
                <a:solidFill>
                  <a:schemeClr val="lt1"/>
                </a:solidFill>
              </a:rPr>
              <a:t>Ứng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dụng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quản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lý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cửa</a:t>
            </a:r>
            <a:r>
              <a:rPr lang="en-US" sz="2800" b="1" dirty="0">
                <a:solidFill>
                  <a:schemeClr val="lt1"/>
                </a:solidFill>
              </a:rPr>
              <a:t> </a:t>
            </a:r>
            <a:r>
              <a:rPr lang="en-US" sz="2800" b="1" dirty="0" err="1">
                <a:solidFill>
                  <a:schemeClr val="lt1"/>
                </a:solidFill>
              </a:rPr>
              <a:t>hàng</a:t>
            </a:r>
            <a:r>
              <a:rPr lang="en-US" sz="2800" b="1" dirty="0">
                <a:solidFill>
                  <a:schemeClr val="lt1"/>
                </a:solidFill>
              </a:rPr>
              <a:t> Big Mart</a:t>
            </a:r>
            <a:endParaRPr lang="en-US" sz="2800" b="1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5" name="Shape 85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Lớp:   C1905M   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Nhóm</a:t>
            </a:r>
            <a:r>
              <a:rPr lang="en-US" sz="2000" b="1" dirty="0">
                <a:solidFill>
                  <a:schemeClr val="lt1"/>
                </a:solidFill>
              </a:rPr>
              <a:t>: 6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1. Hoàng Cao Long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2. </a:t>
            </a:r>
            <a:r>
              <a:rPr lang="en-US" sz="2000" b="1" dirty="0" err="1">
                <a:solidFill>
                  <a:schemeClr val="lt1"/>
                </a:solidFill>
              </a:rPr>
              <a:t>Đặng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Tuấn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Đạt</a:t>
            </a:r>
            <a:endParaRPr lang="en-US" sz="20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solidFill>
                  <a:schemeClr val="lt1"/>
                </a:solidFill>
              </a:rPr>
              <a:t>	3. Lê </a:t>
            </a:r>
            <a:r>
              <a:rPr lang="en-US" sz="2000" b="1" dirty="0" err="1">
                <a:solidFill>
                  <a:schemeClr val="lt1"/>
                </a:solidFill>
              </a:rPr>
              <a:t>Đức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Việt</a:t>
            </a:r>
            <a:endParaRPr lang="en-US" sz="2000" b="1" dirty="0">
              <a:solidFill>
                <a:schemeClr val="lt1"/>
              </a:solidFill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 err="1">
                <a:solidFill>
                  <a:schemeClr val="lt1"/>
                </a:solidFill>
              </a:rPr>
              <a:t>Giảng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viên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hướng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  <a:r>
              <a:rPr lang="en-US" sz="2000" b="1" dirty="0" err="1">
                <a:solidFill>
                  <a:schemeClr val="lt1"/>
                </a:solidFill>
              </a:rPr>
              <a:t>dẫn</a:t>
            </a:r>
            <a:r>
              <a:rPr lang="en-US" sz="2000" b="1" dirty="0">
                <a:solidFill>
                  <a:schemeClr val="lt1"/>
                </a:solidFill>
              </a:rPr>
              <a:t>: ………………………..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GIAO DIỆN CHÍNH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dirty="0" err="1"/>
              <a:t>FontEnd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8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05752FC-C8F7-D480-473B-544F58B067F2}"/>
              </a:ext>
            </a:extLst>
          </p:cNvPr>
          <p:cNvSpPr txBox="1">
            <a:spLocks/>
          </p:cNvSpPr>
          <p:nvPr/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000" b="1">
                <a:solidFill>
                  <a:srgbClr val="832C8B"/>
                </a:solidFill>
              </a:rPr>
              <a:t>GIAO DIỆN CHÍNH</a:t>
            </a:r>
            <a:endParaRPr lang="en-US" sz="3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96A55D-85AC-CD5F-D2B1-9CF6B08F5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dirty="0" err="1"/>
              <a:t>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0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algn="ctr">
              <a:lnSpc>
                <a:spcPct val="150000"/>
              </a:lnSpc>
              <a:buNone/>
            </a:pPr>
            <a:endParaRPr lang="en-US" sz="7200" dirty="0"/>
          </a:p>
          <a:p>
            <a:pPr marL="177800" indent="0" algn="ctr">
              <a:lnSpc>
                <a:spcPct val="150000"/>
              </a:lnSpc>
              <a:buNone/>
            </a:pPr>
            <a:r>
              <a:rPr lang="en-US" sz="7200" dirty="0"/>
              <a:t>DEMO ỨNG 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999" r="-999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NỘI DUNG TRÌNH BÀY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Tổng quan đề tài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vi-VN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Thiết kế cơ sở dữ liệu</a:t>
            </a:r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vi-VN" dirty="0"/>
              <a:t>Phân công công việc trong nhóm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8128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Demo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TỔNG QUAN ĐỀ TÀI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lvl="0" indent="0">
              <a:buNone/>
            </a:pPr>
            <a:r>
              <a:rPr lang="vi-VN" sz="2400" dirty="0"/>
              <a:t>● Ứng dụng có giao diện dễ dùng, có thể xây dựng theo mô hình 2-3 tầng với API, hệ quản trị csdl SQL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Ứng dụng cung cấp giải pháp quản lý cửa hàng, quán cafe, shop online một cách tiết</a:t>
            </a:r>
            <a:r>
              <a:rPr lang="en-US" sz="2400" dirty="0"/>
              <a:t> </a:t>
            </a:r>
            <a:r>
              <a:rPr lang="vi-VN" sz="2400" dirty="0"/>
              <a:t>kiệm nhưng không kém phần khoa học.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Tham khảo một số ứng dụng quản lý cửa hàng có sẵn hoặc nghiên cứu thực tế.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Quản lý được danh mục hàng hóa, hàng hóa.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Quản lý khách hàng, thẻ tích điểm.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Xem được báo cáo, thống kê.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Lập kế hoạch, cung cấp cái nhìn tổng quan về cửa hàng. </a:t>
            </a:r>
            <a:endParaRPr lang="en-US" sz="2400" dirty="0"/>
          </a:p>
          <a:p>
            <a:pPr marL="177800" lvl="0" indent="0">
              <a:buNone/>
            </a:pPr>
            <a:r>
              <a:rPr lang="vi-VN" sz="2400" dirty="0"/>
              <a:t>● Phân quyền truy cập, cho nhà quản lý có thể quản lý nhiều cửa hàng cùng lúc.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62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BIỂU ĐỒ LUỒNG DỮ LIỆU MỨC NGỮ CẢNH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57F5D4B-AAA2-0B40-976E-31D2D8DB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30" y="1676400"/>
            <a:ext cx="9336069" cy="29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SƠ ĐỒ CHỨC NĂNG ỨNG DỤNG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fontAlgn="base">
              <a:buNone/>
            </a:pPr>
            <a:r>
              <a:rPr lang="en-US" dirty="0" err="1"/>
              <a:t>FontEnd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5B9DA0F-A9B9-DEB1-ED1E-35C60EE9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93" y="1541039"/>
            <a:ext cx="6500813" cy="377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EA858E-3BD4-5AD1-CD93-939E376F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SƠ ĐỒ CHỨC NĂNG ỨNG DỤNG</a:t>
            </a:r>
            <a:endParaRPr lang="en-US" sz="3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0E6FA7-B466-6EA0-ED45-44081A497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 fontAlgn="base">
              <a:buNone/>
            </a:pPr>
            <a:r>
              <a:rPr lang="en-US" dirty="0" err="1"/>
              <a:t>BackEnd</a:t>
            </a:r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B1AD506-67E3-87EE-B15D-689CFF4A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077912"/>
            <a:ext cx="6419850" cy="531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THIẾT KẾ CƠ SỞ DŨ LIỆU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68A6C-AFC5-C95F-07A7-A955DC0D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20" y="1361507"/>
            <a:ext cx="8084680" cy="48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EE5445C-5C3C-4FA4-1593-5AA9775B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THIẾT KẾ CƠ SỞ DỮ LIỆU</a:t>
            </a:r>
            <a:endParaRPr lang="en-US" sz="30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26C6FD8-C8D2-A7D7-65B1-1B0CDFAC0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9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PHÂN CÔNG </a:t>
            </a:r>
            <a:r>
              <a:rPr lang="en-US" sz="3000" b="1" dirty="0" err="1">
                <a:solidFill>
                  <a:srgbClr val="832C8B"/>
                </a:solidFill>
              </a:rPr>
              <a:t>CÔNG</a:t>
            </a:r>
            <a:r>
              <a:rPr lang="en-US" sz="3000" b="1" dirty="0">
                <a:solidFill>
                  <a:srgbClr val="832C8B"/>
                </a:solidFill>
              </a:rPr>
              <a:t> VIỆC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43541F-CEC0-880C-BDFE-99EFA606A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19839"/>
              </p:ext>
            </p:extLst>
          </p:nvPr>
        </p:nvGraphicFramePr>
        <p:xfrm>
          <a:off x="76200" y="838200"/>
          <a:ext cx="11925300" cy="5486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4684">
                  <a:extLst>
                    <a:ext uri="{9D8B030D-6E8A-4147-A177-3AD203B41FA5}">
                      <a16:colId xmlns:a16="http://schemas.microsoft.com/office/drawing/2014/main" val="134138552"/>
                    </a:ext>
                  </a:extLst>
                </a:gridCol>
                <a:gridCol w="3974684">
                  <a:extLst>
                    <a:ext uri="{9D8B030D-6E8A-4147-A177-3AD203B41FA5}">
                      <a16:colId xmlns:a16="http://schemas.microsoft.com/office/drawing/2014/main" val="2551026531"/>
                    </a:ext>
                  </a:extLst>
                </a:gridCol>
                <a:gridCol w="3975932">
                  <a:extLst>
                    <a:ext uri="{9D8B030D-6E8A-4147-A177-3AD203B41FA5}">
                      <a16:colId xmlns:a16="http://schemas.microsoft.com/office/drawing/2014/main" val="3308664046"/>
                    </a:ext>
                  </a:extLst>
                </a:gridCol>
              </a:tblGrid>
              <a:tr h="79568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viên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 công việc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hoàn thành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5274142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Hoàng Cao Long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3522714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Đặng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Tuấn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Đạt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673952"/>
                  </a:ext>
                </a:extLst>
              </a:tr>
              <a:tr h="156357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Lê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Đức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  <a:p>
                      <a:pPr marL="342900" lvl="0" indent="-342900" algn="just">
                        <a:lnSpc>
                          <a:spcPts val="15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684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10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338</Words>
  <Application>Microsoft Office PowerPoint</Application>
  <PresentationFormat>Widescreen</PresentationFormat>
  <Paragraphs>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Times New Roman</vt:lpstr>
      <vt:lpstr>Arial</vt:lpstr>
      <vt:lpstr>Wingdings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SƠ ĐỒ CHỨC NĂNG ỨNG DỤNG</vt:lpstr>
      <vt:lpstr>THIẾT KẾ CƠ SỞ DŨ LIỆU</vt:lpstr>
      <vt:lpstr>THIẾT KẾ CƠ SỞ DỮ LIỆU</vt:lpstr>
      <vt:lpstr>PHÂN CÔNG CÔNG VIỆC</vt:lpstr>
      <vt:lpstr>GIAO DIỆN CHÍNH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Hoàng Cao Long</cp:lastModifiedBy>
  <cp:revision>156</cp:revision>
  <dcterms:modified xsi:type="dcterms:W3CDTF">2022-05-31T09:13:20Z</dcterms:modified>
</cp:coreProperties>
</file>