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2" r:id="rId7"/>
    <p:sldId id="266" r:id="rId8"/>
    <p:sldId id="272" r:id="rId9"/>
    <p:sldId id="274" r:id="rId10"/>
    <p:sldId id="275" r:id="rId11"/>
    <p:sldId id="276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73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0704" autoAdjust="0"/>
  </p:normalViewPr>
  <p:slideViewPr>
    <p:cSldViewPr snapToGrid="0">
      <p:cViewPr>
        <p:scale>
          <a:sx n="90" d="100"/>
          <a:sy n="90" d="100"/>
        </p:scale>
        <p:origin x="1218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9F64E-9482-4AEE-BE5C-5CA08D7784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8F5DB-8BE6-4CDB-BC4B-AF5C5AAAFC47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TỔNG QUAN VỀ ĐỀ TÀI</a:t>
          </a:r>
        </a:p>
      </dgm:t>
    </dgm:pt>
    <dgm:pt modelId="{C1089E13-7C00-4363-9809-64B79DF785B9}" type="parTrans" cxnId="{D0B9FC91-DA60-4051-84C9-AD6DA7D01742}">
      <dgm:prSet/>
      <dgm:spPr/>
      <dgm:t>
        <a:bodyPr/>
        <a:lstStyle/>
        <a:p>
          <a:endParaRPr lang="en-US"/>
        </a:p>
      </dgm:t>
    </dgm:pt>
    <dgm:pt modelId="{B59561B4-8BEE-4297-B624-87D3F08367E4}" type="sibTrans" cxnId="{D0B9FC91-DA60-4051-84C9-AD6DA7D01742}">
      <dgm:prSet/>
      <dgm:spPr/>
      <dgm:t>
        <a:bodyPr/>
        <a:lstStyle/>
        <a:p>
          <a:endParaRPr lang="en-US"/>
        </a:p>
      </dgm:t>
    </dgm:pt>
    <dgm:pt modelId="{94590CDD-7BC9-481C-8FC7-1663AA51E059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KHẢO SÁT VÀ LỰA CHỌN CÔNG NGHỆ</a:t>
          </a:r>
        </a:p>
      </dgm:t>
    </dgm:pt>
    <dgm:pt modelId="{55AFBC5E-48CA-416C-B190-3809FF25CD3F}" type="parTrans" cxnId="{EF24793C-4601-4154-9E80-A50DEE072B03}">
      <dgm:prSet/>
      <dgm:spPr/>
      <dgm:t>
        <a:bodyPr/>
        <a:lstStyle/>
        <a:p>
          <a:endParaRPr lang="en-US"/>
        </a:p>
      </dgm:t>
    </dgm:pt>
    <dgm:pt modelId="{A6A34C9C-6414-4A73-9754-E0987B2E0203}" type="sibTrans" cxnId="{EF24793C-4601-4154-9E80-A50DEE072B03}">
      <dgm:prSet/>
      <dgm:spPr/>
      <dgm:t>
        <a:bodyPr/>
        <a:lstStyle/>
        <a:p>
          <a:endParaRPr lang="en-US"/>
        </a:p>
      </dgm:t>
    </dgm:pt>
    <dgm:pt modelId="{4C47EB43-4EC0-42B8-BBC2-4391C9D59C4F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PHÂN TÍCH VÀ THIẾT KẾ HỆ THỐNG</a:t>
          </a:r>
        </a:p>
      </dgm:t>
    </dgm:pt>
    <dgm:pt modelId="{20CDB21A-5111-4CC2-AF03-5189021097C4}" type="parTrans" cxnId="{B303D2F3-59DE-4E46-B5ED-BFD744A621DA}">
      <dgm:prSet/>
      <dgm:spPr/>
      <dgm:t>
        <a:bodyPr/>
        <a:lstStyle/>
        <a:p>
          <a:endParaRPr lang="en-US"/>
        </a:p>
      </dgm:t>
    </dgm:pt>
    <dgm:pt modelId="{B3C00208-963F-4045-9527-F8804256ED4E}" type="sibTrans" cxnId="{B303D2F3-59DE-4E46-B5ED-BFD744A621DA}">
      <dgm:prSet/>
      <dgm:spPr/>
      <dgm:t>
        <a:bodyPr/>
        <a:lstStyle/>
        <a:p>
          <a:endParaRPr lang="en-US"/>
        </a:p>
      </dgm:t>
    </dgm:pt>
    <dgm:pt modelId="{CF897278-5B80-46B8-8DF7-6A17B174FAB1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KẾT LUẬN</a:t>
          </a:r>
        </a:p>
      </dgm:t>
    </dgm:pt>
    <dgm:pt modelId="{126DD4BA-FCB2-480D-93B9-4DF4252BBA8E}" type="parTrans" cxnId="{6BAFEAD6-7B3C-40CA-90BA-D5756131334C}">
      <dgm:prSet/>
      <dgm:spPr/>
      <dgm:t>
        <a:bodyPr/>
        <a:lstStyle/>
        <a:p>
          <a:endParaRPr lang="en-US"/>
        </a:p>
      </dgm:t>
    </dgm:pt>
    <dgm:pt modelId="{F3DFF40A-F488-4E7D-AD6E-3FAD84C6B50E}" type="sibTrans" cxnId="{6BAFEAD6-7B3C-40CA-90BA-D5756131334C}">
      <dgm:prSet/>
      <dgm:spPr/>
      <dgm:t>
        <a:bodyPr/>
        <a:lstStyle/>
        <a:p>
          <a:endParaRPr lang="en-US"/>
        </a:p>
      </dgm:t>
    </dgm:pt>
    <dgm:pt modelId="{2B37FF77-F5F0-49C7-A3CB-9164569CFC21}" type="pres">
      <dgm:prSet presAssocID="{B0C9F64E-9482-4AEE-BE5C-5CA08D778487}" presName="vert0" presStyleCnt="0">
        <dgm:presLayoutVars>
          <dgm:dir/>
          <dgm:animOne val="branch"/>
          <dgm:animLvl val="lvl"/>
        </dgm:presLayoutVars>
      </dgm:prSet>
      <dgm:spPr/>
    </dgm:pt>
    <dgm:pt modelId="{CEF6BFE4-C7DD-4575-9DBA-15D946288E93}" type="pres">
      <dgm:prSet presAssocID="{7EF8F5DB-8BE6-4CDB-BC4B-AF5C5AAAFC47}" presName="thickLine" presStyleLbl="alignNode1" presStyleIdx="0" presStyleCnt="4"/>
      <dgm:spPr/>
    </dgm:pt>
    <dgm:pt modelId="{05E522F1-3749-4A68-BBD7-1BA17CB4035F}" type="pres">
      <dgm:prSet presAssocID="{7EF8F5DB-8BE6-4CDB-BC4B-AF5C5AAAFC47}" presName="horz1" presStyleCnt="0"/>
      <dgm:spPr/>
    </dgm:pt>
    <dgm:pt modelId="{99475670-63CC-474B-A678-4E3ECEA0B958}" type="pres">
      <dgm:prSet presAssocID="{7EF8F5DB-8BE6-4CDB-BC4B-AF5C5AAAFC47}" presName="tx1" presStyleLbl="revTx" presStyleIdx="0" presStyleCnt="4" custScaleY="25992" custLinFactNeighborX="1314" custLinFactNeighborY="-39998"/>
      <dgm:spPr/>
    </dgm:pt>
    <dgm:pt modelId="{2C33DDB4-DDAD-4FCC-9570-C699074C37FC}" type="pres">
      <dgm:prSet presAssocID="{7EF8F5DB-8BE6-4CDB-BC4B-AF5C5AAAFC47}" presName="vert1" presStyleCnt="0"/>
      <dgm:spPr/>
    </dgm:pt>
    <dgm:pt modelId="{F321F905-F529-414D-BEC3-CAC03DAD529E}" type="pres">
      <dgm:prSet presAssocID="{94590CDD-7BC9-481C-8FC7-1663AA51E059}" presName="thickLine" presStyleLbl="alignNode1" presStyleIdx="1" presStyleCnt="4"/>
      <dgm:spPr/>
    </dgm:pt>
    <dgm:pt modelId="{42B2EA19-1049-47B5-9024-B2131A27DE20}" type="pres">
      <dgm:prSet presAssocID="{94590CDD-7BC9-481C-8FC7-1663AA51E059}" presName="horz1" presStyleCnt="0"/>
      <dgm:spPr/>
    </dgm:pt>
    <dgm:pt modelId="{1AA5630B-6E8A-4C1F-9C82-0B3FD213FE6C}" type="pres">
      <dgm:prSet presAssocID="{94590CDD-7BC9-481C-8FC7-1663AA51E059}" presName="tx1" presStyleLbl="revTx" presStyleIdx="1" presStyleCnt="4" custScaleY="23687"/>
      <dgm:spPr/>
    </dgm:pt>
    <dgm:pt modelId="{330CDF91-5451-4F13-AFB0-5FCC77C9D1F1}" type="pres">
      <dgm:prSet presAssocID="{94590CDD-7BC9-481C-8FC7-1663AA51E059}" presName="vert1" presStyleCnt="0"/>
      <dgm:spPr/>
    </dgm:pt>
    <dgm:pt modelId="{3C9695C5-D209-4C62-939A-1A513BE274D5}" type="pres">
      <dgm:prSet presAssocID="{4C47EB43-4EC0-42B8-BBC2-4391C9D59C4F}" presName="thickLine" presStyleLbl="alignNode1" presStyleIdx="2" presStyleCnt="4"/>
      <dgm:spPr/>
    </dgm:pt>
    <dgm:pt modelId="{1AA300D2-DEFD-4EB3-95D5-91DD92952737}" type="pres">
      <dgm:prSet presAssocID="{4C47EB43-4EC0-42B8-BBC2-4391C9D59C4F}" presName="horz1" presStyleCnt="0"/>
      <dgm:spPr/>
    </dgm:pt>
    <dgm:pt modelId="{E6383CAB-54A5-4D41-8E10-7F7CCB840346}" type="pres">
      <dgm:prSet presAssocID="{4C47EB43-4EC0-42B8-BBC2-4391C9D59C4F}" presName="tx1" presStyleLbl="revTx" presStyleIdx="2" presStyleCnt="4" custScaleY="24816"/>
      <dgm:spPr/>
    </dgm:pt>
    <dgm:pt modelId="{E920418E-D059-4AA4-BE7C-E6582E07E813}" type="pres">
      <dgm:prSet presAssocID="{4C47EB43-4EC0-42B8-BBC2-4391C9D59C4F}" presName="vert1" presStyleCnt="0"/>
      <dgm:spPr/>
    </dgm:pt>
    <dgm:pt modelId="{B77AB363-85C8-473A-B69D-7C01A25EDC6F}" type="pres">
      <dgm:prSet presAssocID="{CF897278-5B80-46B8-8DF7-6A17B174FAB1}" presName="thickLine" presStyleLbl="alignNode1" presStyleIdx="3" presStyleCnt="4"/>
      <dgm:spPr/>
    </dgm:pt>
    <dgm:pt modelId="{EB8B8292-3581-4FB8-9664-986590DD03D2}" type="pres">
      <dgm:prSet presAssocID="{CF897278-5B80-46B8-8DF7-6A17B174FAB1}" presName="horz1" presStyleCnt="0"/>
      <dgm:spPr/>
    </dgm:pt>
    <dgm:pt modelId="{4FEA3355-A532-4A1A-8723-02C04BBC6E2D}" type="pres">
      <dgm:prSet presAssocID="{CF897278-5B80-46B8-8DF7-6A17B174FAB1}" presName="tx1" presStyleLbl="revTx" presStyleIdx="3" presStyleCnt="4" custScaleY="24065" custLinFactNeighborY="19480"/>
      <dgm:spPr/>
    </dgm:pt>
    <dgm:pt modelId="{DA74AEFC-234F-4E3C-86E2-AF6D7DAFD89B}" type="pres">
      <dgm:prSet presAssocID="{CF897278-5B80-46B8-8DF7-6A17B174FAB1}" presName="vert1" presStyleCnt="0"/>
      <dgm:spPr/>
    </dgm:pt>
  </dgm:ptLst>
  <dgm:cxnLst>
    <dgm:cxn modelId="{22261914-29BA-428B-90FB-A1B4261D4600}" type="presOf" srcId="{7EF8F5DB-8BE6-4CDB-BC4B-AF5C5AAAFC47}" destId="{99475670-63CC-474B-A678-4E3ECEA0B958}" srcOrd="0" destOrd="0" presId="urn:microsoft.com/office/officeart/2008/layout/LinedList"/>
    <dgm:cxn modelId="{EF24793C-4601-4154-9E80-A50DEE072B03}" srcId="{B0C9F64E-9482-4AEE-BE5C-5CA08D778487}" destId="{94590CDD-7BC9-481C-8FC7-1663AA51E059}" srcOrd="1" destOrd="0" parTransId="{55AFBC5E-48CA-416C-B190-3809FF25CD3F}" sibTransId="{A6A34C9C-6414-4A73-9754-E0987B2E0203}"/>
    <dgm:cxn modelId="{C8547175-E59C-4960-A06B-62AB403C624F}" type="presOf" srcId="{4C47EB43-4EC0-42B8-BBC2-4391C9D59C4F}" destId="{E6383CAB-54A5-4D41-8E10-7F7CCB840346}" srcOrd="0" destOrd="0" presId="urn:microsoft.com/office/officeart/2008/layout/LinedList"/>
    <dgm:cxn modelId="{F1FE2581-15A3-46AF-A409-037EEE443A53}" type="presOf" srcId="{B0C9F64E-9482-4AEE-BE5C-5CA08D778487}" destId="{2B37FF77-F5F0-49C7-A3CB-9164569CFC21}" srcOrd="0" destOrd="0" presId="urn:microsoft.com/office/officeart/2008/layout/LinedList"/>
    <dgm:cxn modelId="{F9A73B91-3D18-4B83-AEA5-25F11DA915A1}" type="presOf" srcId="{CF897278-5B80-46B8-8DF7-6A17B174FAB1}" destId="{4FEA3355-A532-4A1A-8723-02C04BBC6E2D}" srcOrd="0" destOrd="0" presId="urn:microsoft.com/office/officeart/2008/layout/LinedList"/>
    <dgm:cxn modelId="{D0B9FC91-DA60-4051-84C9-AD6DA7D01742}" srcId="{B0C9F64E-9482-4AEE-BE5C-5CA08D778487}" destId="{7EF8F5DB-8BE6-4CDB-BC4B-AF5C5AAAFC47}" srcOrd="0" destOrd="0" parTransId="{C1089E13-7C00-4363-9809-64B79DF785B9}" sibTransId="{B59561B4-8BEE-4297-B624-87D3F08367E4}"/>
    <dgm:cxn modelId="{92F181C5-0078-42E2-ABF7-47605346DFAE}" type="presOf" srcId="{94590CDD-7BC9-481C-8FC7-1663AA51E059}" destId="{1AA5630B-6E8A-4C1F-9C82-0B3FD213FE6C}" srcOrd="0" destOrd="0" presId="urn:microsoft.com/office/officeart/2008/layout/LinedList"/>
    <dgm:cxn modelId="{6BAFEAD6-7B3C-40CA-90BA-D5756131334C}" srcId="{B0C9F64E-9482-4AEE-BE5C-5CA08D778487}" destId="{CF897278-5B80-46B8-8DF7-6A17B174FAB1}" srcOrd="3" destOrd="0" parTransId="{126DD4BA-FCB2-480D-93B9-4DF4252BBA8E}" sibTransId="{F3DFF40A-F488-4E7D-AD6E-3FAD84C6B50E}"/>
    <dgm:cxn modelId="{B303D2F3-59DE-4E46-B5ED-BFD744A621DA}" srcId="{B0C9F64E-9482-4AEE-BE5C-5CA08D778487}" destId="{4C47EB43-4EC0-42B8-BBC2-4391C9D59C4F}" srcOrd="2" destOrd="0" parTransId="{20CDB21A-5111-4CC2-AF03-5189021097C4}" sibTransId="{B3C00208-963F-4045-9527-F8804256ED4E}"/>
    <dgm:cxn modelId="{62DAECA4-B96B-4640-AA10-9880B57E5B72}" type="presParOf" srcId="{2B37FF77-F5F0-49C7-A3CB-9164569CFC21}" destId="{CEF6BFE4-C7DD-4575-9DBA-15D946288E93}" srcOrd="0" destOrd="0" presId="urn:microsoft.com/office/officeart/2008/layout/LinedList"/>
    <dgm:cxn modelId="{349E6B93-ED6B-45E1-AFBC-5138EAA3123E}" type="presParOf" srcId="{2B37FF77-F5F0-49C7-A3CB-9164569CFC21}" destId="{05E522F1-3749-4A68-BBD7-1BA17CB4035F}" srcOrd="1" destOrd="0" presId="urn:microsoft.com/office/officeart/2008/layout/LinedList"/>
    <dgm:cxn modelId="{EC3C34DB-4E6E-4F25-9DE1-E94E52DC9BDC}" type="presParOf" srcId="{05E522F1-3749-4A68-BBD7-1BA17CB4035F}" destId="{99475670-63CC-474B-A678-4E3ECEA0B958}" srcOrd="0" destOrd="0" presId="urn:microsoft.com/office/officeart/2008/layout/LinedList"/>
    <dgm:cxn modelId="{064F945A-57FD-4DEC-B32A-BE27A196D2FB}" type="presParOf" srcId="{05E522F1-3749-4A68-BBD7-1BA17CB4035F}" destId="{2C33DDB4-DDAD-4FCC-9570-C699074C37FC}" srcOrd="1" destOrd="0" presId="urn:microsoft.com/office/officeart/2008/layout/LinedList"/>
    <dgm:cxn modelId="{516D0960-9DEE-4345-9C70-A3B45B86A620}" type="presParOf" srcId="{2B37FF77-F5F0-49C7-A3CB-9164569CFC21}" destId="{F321F905-F529-414D-BEC3-CAC03DAD529E}" srcOrd="2" destOrd="0" presId="urn:microsoft.com/office/officeart/2008/layout/LinedList"/>
    <dgm:cxn modelId="{A0CCE089-DDC5-4451-936E-8CD861D47CD6}" type="presParOf" srcId="{2B37FF77-F5F0-49C7-A3CB-9164569CFC21}" destId="{42B2EA19-1049-47B5-9024-B2131A27DE20}" srcOrd="3" destOrd="0" presId="urn:microsoft.com/office/officeart/2008/layout/LinedList"/>
    <dgm:cxn modelId="{1FA1343C-7245-4419-9606-CE54E871D904}" type="presParOf" srcId="{42B2EA19-1049-47B5-9024-B2131A27DE20}" destId="{1AA5630B-6E8A-4C1F-9C82-0B3FD213FE6C}" srcOrd="0" destOrd="0" presId="urn:microsoft.com/office/officeart/2008/layout/LinedList"/>
    <dgm:cxn modelId="{3E98EA62-1745-469A-B961-23E8ED11E12C}" type="presParOf" srcId="{42B2EA19-1049-47B5-9024-B2131A27DE20}" destId="{330CDF91-5451-4F13-AFB0-5FCC77C9D1F1}" srcOrd="1" destOrd="0" presId="urn:microsoft.com/office/officeart/2008/layout/LinedList"/>
    <dgm:cxn modelId="{87A23892-B205-4195-B85A-0341D6EF01C0}" type="presParOf" srcId="{2B37FF77-F5F0-49C7-A3CB-9164569CFC21}" destId="{3C9695C5-D209-4C62-939A-1A513BE274D5}" srcOrd="4" destOrd="0" presId="urn:microsoft.com/office/officeart/2008/layout/LinedList"/>
    <dgm:cxn modelId="{F20534A4-5B4E-4778-90E4-01DFE024AA8C}" type="presParOf" srcId="{2B37FF77-F5F0-49C7-A3CB-9164569CFC21}" destId="{1AA300D2-DEFD-4EB3-95D5-91DD92952737}" srcOrd="5" destOrd="0" presId="urn:microsoft.com/office/officeart/2008/layout/LinedList"/>
    <dgm:cxn modelId="{25A42D7F-8CB0-42B5-B88E-57972A2C88AA}" type="presParOf" srcId="{1AA300D2-DEFD-4EB3-95D5-91DD92952737}" destId="{E6383CAB-54A5-4D41-8E10-7F7CCB840346}" srcOrd="0" destOrd="0" presId="urn:microsoft.com/office/officeart/2008/layout/LinedList"/>
    <dgm:cxn modelId="{3CDE4B87-2E66-4A8E-83C1-BD2C07BA49BA}" type="presParOf" srcId="{1AA300D2-DEFD-4EB3-95D5-91DD92952737}" destId="{E920418E-D059-4AA4-BE7C-E6582E07E813}" srcOrd="1" destOrd="0" presId="urn:microsoft.com/office/officeart/2008/layout/LinedList"/>
    <dgm:cxn modelId="{00EF1B29-C531-487B-BBC2-5BC2DE393C71}" type="presParOf" srcId="{2B37FF77-F5F0-49C7-A3CB-9164569CFC21}" destId="{B77AB363-85C8-473A-B69D-7C01A25EDC6F}" srcOrd="6" destOrd="0" presId="urn:microsoft.com/office/officeart/2008/layout/LinedList"/>
    <dgm:cxn modelId="{66E2C72B-C8B7-44B8-9534-79F2B538A629}" type="presParOf" srcId="{2B37FF77-F5F0-49C7-A3CB-9164569CFC21}" destId="{EB8B8292-3581-4FB8-9664-986590DD03D2}" srcOrd="7" destOrd="0" presId="urn:microsoft.com/office/officeart/2008/layout/LinedList"/>
    <dgm:cxn modelId="{031D1C5F-7139-4DCE-A595-7DC16EDE915E}" type="presParOf" srcId="{EB8B8292-3581-4FB8-9664-986590DD03D2}" destId="{4FEA3355-A532-4A1A-8723-02C04BBC6E2D}" srcOrd="0" destOrd="0" presId="urn:microsoft.com/office/officeart/2008/layout/LinedList"/>
    <dgm:cxn modelId="{5DFE11D8-E874-4C20-ABD7-2393DF0A4DEB}" type="presParOf" srcId="{EB8B8292-3581-4FB8-9664-986590DD03D2}" destId="{DA74AEFC-234F-4E3C-86E2-AF6D7DAFD8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6BFE4-C7DD-4575-9DBA-15D946288E93}">
      <dsp:nvSpPr>
        <dsp:cNvPr id="0" name=""/>
        <dsp:cNvSpPr/>
      </dsp:nvSpPr>
      <dsp:spPr>
        <a:xfrm>
          <a:off x="0" y="2084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75670-63CC-474B-A678-4E3ECEA0B958}">
      <dsp:nvSpPr>
        <dsp:cNvPr id="0" name=""/>
        <dsp:cNvSpPr/>
      </dsp:nvSpPr>
      <dsp:spPr>
        <a:xfrm>
          <a:off x="0" y="0"/>
          <a:ext cx="10515600" cy="75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TỔNG QUAN VỀ ĐỀ TÀI</a:t>
          </a:r>
        </a:p>
      </dsp:txBody>
      <dsp:txXfrm>
        <a:off x="0" y="0"/>
        <a:ext cx="10515600" cy="752643"/>
      </dsp:txXfrm>
    </dsp:sp>
    <dsp:sp modelId="{F321F905-F529-414D-BEC3-CAC03DAD529E}">
      <dsp:nvSpPr>
        <dsp:cNvPr id="0" name=""/>
        <dsp:cNvSpPr/>
      </dsp:nvSpPr>
      <dsp:spPr>
        <a:xfrm>
          <a:off x="0" y="77349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5630B-6E8A-4C1F-9C82-0B3FD213FE6C}">
      <dsp:nvSpPr>
        <dsp:cNvPr id="0" name=""/>
        <dsp:cNvSpPr/>
      </dsp:nvSpPr>
      <dsp:spPr>
        <a:xfrm>
          <a:off x="0" y="773492"/>
          <a:ext cx="10515600" cy="68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KHẢO SÁT VÀ LỰA CHỌN CÔNG NGHỆ</a:t>
          </a:r>
        </a:p>
      </dsp:txBody>
      <dsp:txXfrm>
        <a:off x="0" y="773492"/>
        <a:ext cx="10515600" cy="685898"/>
      </dsp:txXfrm>
    </dsp:sp>
    <dsp:sp modelId="{3C9695C5-D209-4C62-939A-1A513BE274D5}">
      <dsp:nvSpPr>
        <dsp:cNvPr id="0" name=""/>
        <dsp:cNvSpPr/>
      </dsp:nvSpPr>
      <dsp:spPr>
        <a:xfrm>
          <a:off x="0" y="14593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3CAB-54A5-4D41-8E10-7F7CCB840346}">
      <dsp:nvSpPr>
        <dsp:cNvPr id="0" name=""/>
        <dsp:cNvSpPr/>
      </dsp:nvSpPr>
      <dsp:spPr>
        <a:xfrm>
          <a:off x="0" y="1459390"/>
          <a:ext cx="10515600" cy="7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PHÂN TÍCH VÀ THIẾT KẾ HỆ THỐNG</a:t>
          </a:r>
        </a:p>
      </dsp:txBody>
      <dsp:txXfrm>
        <a:off x="0" y="1459390"/>
        <a:ext cx="10515600" cy="718590"/>
      </dsp:txXfrm>
    </dsp:sp>
    <dsp:sp modelId="{B77AB363-85C8-473A-B69D-7C01A25EDC6F}">
      <dsp:nvSpPr>
        <dsp:cNvPr id="0" name=""/>
        <dsp:cNvSpPr/>
      </dsp:nvSpPr>
      <dsp:spPr>
        <a:xfrm>
          <a:off x="0" y="217798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A3355-A532-4A1A-8723-02C04BBC6E2D}">
      <dsp:nvSpPr>
        <dsp:cNvPr id="0" name=""/>
        <dsp:cNvSpPr/>
      </dsp:nvSpPr>
      <dsp:spPr>
        <a:xfrm>
          <a:off x="0" y="2198830"/>
          <a:ext cx="10515600" cy="69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KẾT LUẬN</a:t>
          </a:r>
        </a:p>
      </dsp:txBody>
      <dsp:txXfrm>
        <a:off x="0" y="2198830"/>
        <a:ext cx="10515600" cy="696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5844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kern="1200" cap="all" spc="15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  <a:br>
              <a:rPr lang="en-US" sz="2000" kern="1200" cap="all" spc="15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1200" cap="all" spc="15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23" name="Google Shape;101;p2">
            <a:extLst>
              <a:ext uri="{FF2B5EF4-FFF2-40B4-BE49-F238E27FC236}">
                <a16:creationId xmlns:a16="http://schemas.microsoft.com/office/drawing/2014/main" id="{674EDE7A-3994-DE71-23AB-40FACD12E765}"/>
              </a:ext>
            </a:extLst>
          </p:cNvPr>
          <p:cNvSpPr txBox="1"/>
          <p:nvPr/>
        </p:nvSpPr>
        <p:spPr>
          <a:xfrm>
            <a:off x="2649521" y="3249817"/>
            <a:ext cx="6892955" cy="82391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kern="1200" spc="1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ĐỀ TÀI: </a:t>
            </a:r>
          </a:p>
          <a:p>
            <a:pPr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b="1" kern="1200" spc="1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XÂY DỰNG WEBSITE CỘNG</a:t>
            </a:r>
            <a:r>
              <a:rPr lang="en-US" sz="1600" b="1" kern="1200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ĐỒNG CHIA SẺ, ĐÁNH GIÁ SÁCH</a:t>
            </a:r>
            <a:r>
              <a:rPr lang="en-US" sz="1600" b="1" kern="1200" spc="1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sz="1600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Google Shape;100;p2">
            <a:extLst>
              <a:ext uri="{FF2B5EF4-FFF2-40B4-BE49-F238E27FC236}">
                <a16:creationId xmlns:a16="http://schemas.microsoft.com/office/drawing/2014/main" id="{DBAC7329-557A-493F-4678-9580F725CBF1}"/>
              </a:ext>
            </a:extLst>
          </p:cNvPr>
          <p:cNvSpPr txBox="1"/>
          <p:nvPr/>
        </p:nvSpPr>
        <p:spPr>
          <a:xfrm>
            <a:off x="6360902" y="4427242"/>
            <a:ext cx="1968074" cy="15755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>
              <a:spcBef>
                <a:spcPts val="0"/>
              </a:spcBef>
              <a:spcAft>
                <a:spcPts val="600"/>
              </a:spcAft>
            </a:pP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Hoàng </a:t>
            </a: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sz="14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>
              <a:spcBef>
                <a:spcPts val="0"/>
              </a:spcBef>
              <a:spcAft>
                <a:spcPts val="600"/>
              </a:spcAft>
            </a:pP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Hoàng Cao Long</a:t>
            </a:r>
          </a:p>
          <a:p>
            <a:pPr marL="0" marR="0" lvl="0">
              <a:spcBef>
                <a:spcPts val="0"/>
              </a:spcBef>
              <a:spcAft>
                <a:spcPts val="600"/>
              </a:spcAft>
            </a:pP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181200401</a:t>
            </a:r>
          </a:p>
          <a:p>
            <a:pPr marL="0" marR="0" lvl="0">
              <a:spcBef>
                <a:spcPts val="0"/>
              </a:spcBef>
              <a:spcAft>
                <a:spcPts val="600"/>
              </a:spcAft>
            </a:pP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CNTT1</a:t>
            </a:r>
          </a:p>
          <a:p>
            <a:pPr marL="0" marR="0" lvl="0">
              <a:spcBef>
                <a:spcPts val="0"/>
              </a:spcBef>
              <a:spcAft>
                <a:spcPts val="600"/>
              </a:spcAft>
            </a:pP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K59</a:t>
            </a:r>
          </a:p>
        </p:txBody>
      </p:sp>
      <p:sp>
        <p:nvSpPr>
          <p:cNvPr id="17" name="Google Shape;97;p2">
            <a:extLst>
              <a:ext uri="{FF2B5EF4-FFF2-40B4-BE49-F238E27FC236}">
                <a16:creationId xmlns:a16="http://schemas.microsoft.com/office/drawing/2014/main" id="{289A0A35-54EB-A3DB-D2CB-E4AD5F4B7C2B}"/>
              </a:ext>
            </a:extLst>
          </p:cNvPr>
          <p:cNvSpPr txBox="1"/>
          <p:nvPr/>
        </p:nvSpPr>
        <p:spPr>
          <a:xfrm>
            <a:off x="4739048" y="2618058"/>
            <a:ext cx="2982040" cy="50464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Autofit/>
          </a:bodyPr>
          <a:lstStyle/>
          <a:p>
            <a:pPr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i="0" u="none" strike="noStrike" kern="1200" cap="none" spc="1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 ÁN TỐT NGHIỆP</a:t>
            </a:r>
            <a:endParaRPr lang="en-US" sz="2000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Google Shape;96;p2">
            <a:extLst>
              <a:ext uri="{FF2B5EF4-FFF2-40B4-BE49-F238E27FC236}">
                <a16:creationId xmlns:a16="http://schemas.microsoft.com/office/drawing/2014/main" id="{7446783A-434B-8903-51CC-E1D3FA06FC66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239345" y="772472"/>
            <a:ext cx="1713309" cy="17184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9;p2">
            <a:extLst>
              <a:ext uri="{FF2B5EF4-FFF2-40B4-BE49-F238E27FC236}">
                <a16:creationId xmlns:a16="http://schemas.microsoft.com/office/drawing/2014/main" id="{AEE8E913-AC1A-D35F-CF32-3AB5121EFE34}"/>
              </a:ext>
            </a:extLst>
          </p:cNvPr>
          <p:cNvSpPr txBox="1"/>
          <p:nvPr/>
        </p:nvSpPr>
        <p:spPr>
          <a:xfrm>
            <a:off x="4386142" y="4427242"/>
            <a:ext cx="1968074" cy="157559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>
              <a:spcBef>
                <a:spcPts val="0"/>
              </a:spcBef>
              <a:spcAft>
                <a:spcPts val="600"/>
              </a:spcAft>
            </a:pP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>
              <a:spcBef>
                <a:spcPts val="0"/>
              </a:spcBef>
              <a:spcAft>
                <a:spcPts val="600"/>
              </a:spcAft>
            </a:pP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>
              <a:spcBef>
                <a:spcPts val="0"/>
              </a:spcBef>
              <a:spcAft>
                <a:spcPts val="600"/>
              </a:spcAft>
            </a:pP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>
              <a:spcBef>
                <a:spcPts val="0"/>
              </a:spcBef>
              <a:spcAft>
                <a:spcPts val="600"/>
              </a:spcAft>
            </a:pP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>
              <a:spcBef>
                <a:spcPts val="0"/>
              </a:spcBef>
              <a:spcAft>
                <a:spcPts val="600"/>
              </a:spcAft>
            </a:pPr>
            <a:r>
              <a:rPr lang="en-US" sz="1400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5" name="Footer Placeholder 9">
            <a:extLst>
              <a:ext uri="{FF2B5EF4-FFF2-40B4-BE49-F238E27FC236}">
                <a16:creationId xmlns:a16="http://schemas.microsoft.com/office/drawing/2014/main" id="{60B76439-E877-47AB-75FC-A5AE2418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kern="1200" spc="150" baseline="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Hà</a:t>
            </a:r>
            <a:r>
              <a:rPr lang="en-US" sz="1400" i="1" kern="1200" spc="1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kern="1200" spc="150" baseline="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Nội</a:t>
            </a:r>
            <a:r>
              <a:rPr lang="en-US" sz="1400" i="1" kern="1200" spc="1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1400" i="1" kern="1200" spc="150" baseline="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ngày</a:t>
            </a:r>
            <a:r>
              <a:rPr lang="en-US" sz="1400" i="1" kern="1200" spc="1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14</a:t>
            </a:r>
            <a:r>
              <a:rPr lang="en-US" sz="1400" i="1" kern="1200" spc="1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kern="1200" spc="150" baseline="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tháng</a:t>
            </a:r>
            <a:r>
              <a:rPr lang="en-US" sz="1400" i="1" kern="1200" spc="1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1 </a:t>
            </a:r>
            <a:r>
              <a:rPr lang="en-US" sz="1400" i="1" kern="1200" spc="150" baseline="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năm</a:t>
            </a:r>
            <a:r>
              <a:rPr lang="en-US" sz="1400" i="1" kern="1200" spc="15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2023</a:t>
            </a:r>
            <a:endParaRPr lang="en-US" sz="1400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FBF028-B099-0562-BE61-408D6F91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64" y="1221697"/>
            <a:ext cx="7292732" cy="44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794539-5AC6-3233-8E6C-63DCD61B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866" y="1294033"/>
            <a:ext cx="6267127" cy="45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Thestorygraph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3C3CAA7-6492-E8C2-D2C7-B7D3DB86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399" y="1531031"/>
            <a:ext cx="7422061" cy="42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7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Thestorygraph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8C5F377-B01C-B404-1EFE-9F678A3D9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841" y="1406524"/>
            <a:ext cx="5321485" cy="45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0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Thestorygraph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C7793BDA-39A3-B852-06BA-D720B064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90" y="2414536"/>
            <a:ext cx="8043884" cy="20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Thestorygraph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8EBB12-188D-98BB-0080-E8350252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17" y="1341042"/>
            <a:ext cx="7285965" cy="41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E0667803-6265-0FF2-B74C-B6A629CE6B4B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i="1" spc="15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 án tốt nhiệp</a:t>
            </a:r>
            <a:endParaRPr lang="en-US" sz="1400" i="1" spc="15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5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36526"/>
            <a:ext cx="7772400" cy="607754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D4012-CE35-11AB-9112-84B70F16E5B4}"/>
              </a:ext>
            </a:extLst>
          </p:cNvPr>
          <p:cNvSpPr txBox="1"/>
          <p:nvPr/>
        </p:nvSpPr>
        <p:spPr>
          <a:xfrm>
            <a:off x="7467600" y="2613392"/>
            <a:ext cx="4114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(Asp Dot Net Core 6.0)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C95F5CE-BB16-AE25-9B55-27CDD3D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8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896" y="3090845"/>
            <a:ext cx="4941771" cy="703279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95CD061-A191-8E7D-44A7-BC1E9021B26F}"/>
              </a:ext>
            </a:extLst>
          </p:cNvPr>
          <p:cNvSpPr txBox="1">
            <a:spLocks/>
          </p:cNvSpPr>
          <p:nvPr/>
        </p:nvSpPr>
        <p:spPr>
          <a:xfrm>
            <a:off x="4038600" y="636528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i="1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spc="15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6637"/>
            <a:ext cx="10515600" cy="514769"/>
          </a:xfrm>
        </p:spPr>
        <p:txBody>
          <a:bodyPr anchor="ctr"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1754E6F-36F0-91AF-9D5E-AB15E889DEC4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876792632"/>
              </p:ext>
            </p:extLst>
          </p:nvPr>
        </p:nvGraphicFramePr>
        <p:xfrm>
          <a:off x="838200" y="1981163"/>
          <a:ext cx="10515600" cy="289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4CC7FEF4-E057-8FAB-58D9-A2C5A5CD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E351C-90DC-C8CF-5CA7-C1D5CB7F8749}"/>
              </a:ext>
            </a:extLst>
          </p:cNvPr>
          <p:cNvSpPr txBox="1"/>
          <p:nvPr/>
        </p:nvSpPr>
        <p:spPr>
          <a:xfrm>
            <a:off x="2455586" y="2000771"/>
            <a:ext cx="80383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outline,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32F2D-36E0-5BC9-1E39-B9A835FECB05}"/>
              </a:ext>
            </a:extLst>
          </p:cNvPr>
          <p:cNvSpPr txBox="1"/>
          <p:nvPr/>
        </p:nvSpPr>
        <p:spPr>
          <a:xfrm>
            <a:off x="2455586" y="3710619"/>
            <a:ext cx="8038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Website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36526"/>
            <a:ext cx="7772400" cy="607754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D4012-CE35-11AB-9112-84B70F16E5B4}"/>
              </a:ext>
            </a:extLst>
          </p:cNvPr>
          <p:cNvSpPr txBox="1"/>
          <p:nvPr/>
        </p:nvSpPr>
        <p:spPr>
          <a:xfrm>
            <a:off x="7467600" y="2613392"/>
            <a:ext cx="28690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Goodreads</a:t>
            </a:r>
          </a:p>
          <a:p>
            <a:pPr marL="285750" indent="-285750"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</a:p>
          <a:p>
            <a:pPr marL="285750" indent="-285750">
              <a:buFontTx/>
              <a:buChar char="-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TheStoryGraph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C95F5CE-BB16-AE25-9B55-27CDD3D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GoodReads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134FE01-160E-0CB7-F9C8-FD16B75E6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48" y="1690577"/>
            <a:ext cx="8964871" cy="4263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34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GoodReads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75CC71C-6DB2-2985-C410-265094E1C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585" y="1735247"/>
            <a:ext cx="8421687" cy="420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0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GoodReads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0471FF0-8805-EDCE-9DCA-E555C07A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4" y="1590674"/>
            <a:ext cx="4391669" cy="44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7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GoodReads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B47315-C727-75F2-859F-46C02419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93" y="1584478"/>
            <a:ext cx="6838673" cy="44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5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586" y="782712"/>
            <a:ext cx="8421688" cy="511321"/>
          </a:xfrm>
        </p:spPr>
        <p:txBody>
          <a:bodyPr anchor="ctr"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5EB66B0-2A5A-7939-6D20-6BD7589F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Đồ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án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tốt</a:t>
            </a:r>
            <a:r>
              <a:rPr lang="en-US" sz="1400" i="1" spc="15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1400" i="1" spc="15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nhiệp</a:t>
            </a:r>
            <a:endParaRPr lang="en-US" sz="1400" i="1" kern="1200" spc="150" baseline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9223C5-F239-34C9-0970-F763B66B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80" y="1300023"/>
            <a:ext cx="6602700" cy="42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2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{9412E71C-4CE6-4D1B-8E93-10AA02C495AC}tf67328976_win32</Template>
  <TotalTime>326</TotalTime>
  <Words>328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Tenorite</vt:lpstr>
      <vt:lpstr>Times New Roman</vt:lpstr>
      <vt:lpstr>Office Theme</vt:lpstr>
      <vt:lpstr>Trường đại học giao thông vận tải Khoa công nghệ thông tin</vt:lpstr>
      <vt:lpstr>NỘI DUNG BÁO CÁO</vt:lpstr>
      <vt:lpstr>Tổng quan đề tài</vt:lpstr>
      <vt:lpstr>Khảo sát và lựa chọn công nghệ</vt:lpstr>
      <vt:lpstr>GoodReads</vt:lpstr>
      <vt:lpstr>GoodReads</vt:lpstr>
      <vt:lpstr>GoodReads</vt:lpstr>
      <vt:lpstr>GoodReads</vt:lpstr>
      <vt:lpstr>Manning</vt:lpstr>
      <vt:lpstr>Manning</vt:lpstr>
      <vt:lpstr>Manning</vt:lpstr>
      <vt:lpstr>Thestorygraph</vt:lpstr>
      <vt:lpstr>Thestorygraph</vt:lpstr>
      <vt:lpstr>Thestorygraph</vt:lpstr>
      <vt:lpstr>Thestorygraph</vt:lpstr>
      <vt:lpstr>PowerPoint Presentation</vt:lpstr>
      <vt:lpstr>Khảo sát và lựa chọn công nghệ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giao thông vận tải Khoa công nghệ thông tin</dc:title>
  <dc:creator>Hoàng Cao Long</dc:creator>
  <cp:lastModifiedBy>Hoàng Cao Long</cp:lastModifiedBy>
  <cp:revision>2</cp:revision>
  <dcterms:created xsi:type="dcterms:W3CDTF">2023-01-12T03:03:27Z</dcterms:created>
  <dcterms:modified xsi:type="dcterms:W3CDTF">2023-01-12T09:44:18Z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