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8"/>
  </p:notesMasterIdLst>
  <p:sldIdLst>
    <p:sldId id="256" r:id="rId2"/>
    <p:sldId id="272" r:id="rId3"/>
    <p:sldId id="307" r:id="rId4"/>
    <p:sldId id="259" r:id="rId5"/>
    <p:sldId id="260" r:id="rId6"/>
    <p:sldId id="306" r:id="rId7"/>
    <p:sldId id="297" r:id="rId8"/>
    <p:sldId id="296" r:id="rId9"/>
    <p:sldId id="304" r:id="rId10"/>
    <p:sldId id="299" r:id="rId11"/>
    <p:sldId id="300" r:id="rId12"/>
    <p:sldId id="305" r:id="rId13"/>
    <p:sldId id="302" r:id="rId14"/>
    <p:sldId id="303" r:id="rId15"/>
    <p:sldId id="278" r:id="rId16"/>
    <p:sldId id="288" r:id="rId17"/>
  </p:sldIdLst>
  <p:sldSz cx="9144000" cy="5143500" type="screen16x9"/>
  <p:notesSz cx="6858000" cy="9144000"/>
  <p:embeddedFontLst>
    <p:embeddedFont>
      <p:font typeface="Titillium Web" panose="00000500000000000000" pitchFamily="2" charset="-94"/>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F3A0FE-C81A-4185-9B42-9F0EA03E3083}">
  <a:tblStyle styleId="{1DF3A0FE-C81A-4185-9B42-9F0EA03E30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680623-BC5C-48C1-9E87-76BE157D58C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103" d="100"/>
          <a:sy n="103" d="100"/>
        </p:scale>
        <p:origin x="84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58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513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379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62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c41e944169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c41e94416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665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82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42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86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95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9000" y="1920450"/>
            <a:ext cx="54300" cy="1191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685800" y="1915625"/>
            <a:ext cx="54123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0" y="0"/>
            <a:ext cx="9144000" cy="374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579000" y="1722000"/>
            <a:ext cx="54300" cy="136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16;p3"/>
          <p:cNvSpPr txBox="1">
            <a:spLocks noGrp="1"/>
          </p:cNvSpPr>
          <p:nvPr>
            <p:ph type="ctrTitle"/>
          </p:nvPr>
        </p:nvSpPr>
        <p:spPr>
          <a:xfrm>
            <a:off x="826350" y="1519225"/>
            <a:ext cx="46383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17" name="Google Shape;17;p3"/>
          <p:cNvSpPr txBox="1">
            <a:spLocks noGrp="1"/>
          </p:cNvSpPr>
          <p:nvPr>
            <p:ph type="subTitle" idx="1"/>
          </p:nvPr>
        </p:nvSpPr>
        <p:spPr>
          <a:xfrm>
            <a:off x="826350" y="2763850"/>
            <a:ext cx="7632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a:solidFill>
                  <a:srgbClr val="000000"/>
                </a:solidFill>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a:endParaRPr/>
          </a:p>
        </p:txBody>
      </p:sp>
      <p:sp>
        <p:nvSpPr>
          <p:cNvPr id="18" name="Google Shape;18;p3"/>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p:nvPr/>
        </p:nvSpPr>
        <p:spPr>
          <a:xfrm>
            <a:off x="0" y="-9750"/>
            <a:ext cx="7726800" cy="516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1261050" y="1058150"/>
            <a:ext cx="5404500" cy="2744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22" name="Google Shape;22;p4"/>
          <p:cNvSpPr txBox="1"/>
          <p:nvPr/>
        </p:nvSpPr>
        <p:spPr>
          <a:xfrm>
            <a:off x="439873" y="74234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FFFF"/>
                </a:solidFill>
              </a:rPr>
              <a:t>“</a:t>
            </a:r>
            <a:endParaRPr sz="9600" b="1">
              <a:solidFill>
                <a:srgbClr val="FFFFFF"/>
              </a:solidFill>
            </a:endParaRPr>
          </a:p>
        </p:txBody>
      </p:sp>
      <p:sp>
        <p:nvSpPr>
          <p:cNvPr id="23" name="Google Shape;23;p4"/>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8"/>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color">
  <p:cSld name="TITLE_ONLY_1">
    <p:spTree>
      <p:nvGrpSpPr>
        <p:cNvPr id="1" name="Shape 50"/>
        <p:cNvGrpSpPr/>
        <p:nvPr/>
      </p:nvGrpSpPr>
      <p:grpSpPr>
        <a:xfrm>
          <a:off x="0" y="0"/>
          <a:ext cx="0" cy="0"/>
          <a:chOff x="0" y="0"/>
          <a:chExt cx="0" cy="0"/>
        </a:xfrm>
      </p:grpSpPr>
      <p:sp>
        <p:nvSpPr>
          <p:cNvPr id="51" name="Google Shape;51;p9"/>
          <p:cNvSpPr/>
          <p:nvPr/>
        </p:nvSpPr>
        <p:spPr>
          <a:xfrm>
            <a:off x="0" y="0"/>
            <a:ext cx="9144000" cy="374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a:endParaRPr/>
          </a:p>
        </p:txBody>
      </p:sp>
      <p:sp>
        <p:nvSpPr>
          <p:cNvPr id="53" name="Google Shape;53;p9"/>
          <p:cNvSpPr/>
          <p:nvPr/>
        </p:nvSpPr>
        <p:spPr>
          <a:xfrm>
            <a:off x="579000" y="579000"/>
            <a:ext cx="54300" cy="675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 name="Google Shape;54;p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100" cy="31485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marL="914400" lvl="1"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marL="1371600" lvl="2"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marL="1828800" lvl="3"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marL="2286000" lvl="4"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marL="2743200" lvl="5"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marL="3200400" lvl="6"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marL="3657600" lvl="7"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marL="4114800" lvl="8"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Titillium Web"/>
                <a:ea typeface="Titillium Web"/>
                <a:cs typeface="Titillium Web"/>
                <a:sym typeface="Titillium Web"/>
              </a:defRPr>
            </a:lvl1pPr>
            <a:lvl2pPr lvl="1" algn="r">
              <a:buNone/>
              <a:defRPr sz="1200" b="1">
                <a:solidFill>
                  <a:schemeClr val="accent1"/>
                </a:solidFill>
                <a:latin typeface="Titillium Web"/>
                <a:ea typeface="Titillium Web"/>
                <a:cs typeface="Titillium Web"/>
                <a:sym typeface="Titillium Web"/>
              </a:defRPr>
            </a:lvl2pPr>
            <a:lvl3pPr lvl="2" algn="r">
              <a:buNone/>
              <a:defRPr sz="1200" b="1">
                <a:solidFill>
                  <a:schemeClr val="accent1"/>
                </a:solidFill>
                <a:latin typeface="Titillium Web"/>
                <a:ea typeface="Titillium Web"/>
                <a:cs typeface="Titillium Web"/>
                <a:sym typeface="Titillium Web"/>
              </a:defRPr>
            </a:lvl3pPr>
            <a:lvl4pPr lvl="3" algn="r">
              <a:buNone/>
              <a:defRPr sz="1200" b="1">
                <a:solidFill>
                  <a:schemeClr val="accent1"/>
                </a:solidFill>
                <a:latin typeface="Titillium Web"/>
                <a:ea typeface="Titillium Web"/>
                <a:cs typeface="Titillium Web"/>
                <a:sym typeface="Titillium Web"/>
              </a:defRPr>
            </a:lvl4pPr>
            <a:lvl5pPr lvl="4" algn="r">
              <a:buNone/>
              <a:defRPr sz="1200" b="1">
                <a:solidFill>
                  <a:schemeClr val="accent1"/>
                </a:solidFill>
                <a:latin typeface="Titillium Web"/>
                <a:ea typeface="Titillium Web"/>
                <a:cs typeface="Titillium Web"/>
                <a:sym typeface="Titillium Web"/>
              </a:defRPr>
            </a:lvl5pPr>
            <a:lvl6pPr lvl="5" algn="r">
              <a:buNone/>
              <a:defRPr sz="1200" b="1">
                <a:solidFill>
                  <a:schemeClr val="accent1"/>
                </a:solidFill>
                <a:latin typeface="Titillium Web"/>
                <a:ea typeface="Titillium Web"/>
                <a:cs typeface="Titillium Web"/>
                <a:sym typeface="Titillium Web"/>
              </a:defRPr>
            </a:lvl6pPr>
            <a:lvl7pPr lvl="6" algn="r">
              <a:buNone/>
              <a:defRPr sz="1200" b="1">
                <a:solidFill>
                  <a:schemeClr val="accent1"/>
                </a:solidFill>
                <a:latin typeface="Titillium Web"/>
                <a:ea typeface="Titillium Web"/>
                <a:cs typeface="Titillium Web"/>
                <a:sym typeface="Titillium Web"/>
              </a:defRPr>
            </a:lvl7pPr>
            <a:lvl8pPr lvl="7" algn="r">
              <a:buNone/>
              <a:defRPr sz="1200" b="1">
                <a:solidFill>
                  <a:schemeClr val="accent1"/>
                </a:solidFill>
                <a:latin typeface="Titillium Web"/>
                <a:ea typeface="Titillium Web"/>
                <a:cs typeface="Titillium Web"/>
                <a:sym typeface="Titillium Web"/>
              </a:defRPr>
            </a:lvl8pPr>
            <a:lvl9pPr lvl="8" algn="r">
              <a:buNone/>
              <a:defRPr sz="1200" b="1">
                <a:solidFill>
                  <a:schemeClr val="accen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85800" y="1915625"/>
            <a:ext cx="6251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AN INTERRAIL TRIP</a:t>
            </a:r>
            <a:endParaRPr dirty="0"/>
          </a:p>
        </p:txBody>
      </p:sp>
      <p:pic>
        <p:nvPicPr>
          <p:cNvPr id="5" name="Resim 4" descr="metin, işaret içeren bir resim&#10;&#10;Açıklama otomatik olarak oluşturuldu">
            <a:extLst>
              <a:ext uri="{FF2B5EF4-FFF2-40B4-BE49-F238E27FC236}">
                <a16:creationId xmlns:a16="http://schemas.microsoft.com/office/drawing/2014/main" id="{B4491244-F0C5-133B-E4C7-FDC94B7F4A19}"/>
              </a:ext>
            </a:extLst>
          </p:cNvPr>
          <p:cNvPicPr>
            <a:picLocks noChangeAspect="1"/>
          </p:cNvPicPr>
          <p:nvPr/>
        </p:nvPicPr>
        <p:blipFill>
          <a:blip r:embed="rId4">
            <a:biLevel thresh="75000"/>
          </a:blip>
          <a:stretch>
            <a:fillRect/>
          </a:stretch>
        </p:blipFill>
        <p:spPr>
          <a:xfrm>
            <a:off x="7191643" y="1915625"/>
            <a:ext cx="1738322" cy="15080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826350" y="1519225"/>
            <a:ext cx="4638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Third:</a:t>
            </a:r>
            <a:endParaRPr dirty="0"/>
          </a:p>
          <a:p>
            <a:pPr marL="0" lvl="0" indent="0" algn="l" rtl="0">
              <a:spcBef>
                <a:spcPts val="0"/>
              </a:spcBef>
              <a:spcAft>
                <a:spcPts val="0"/>
              </a:spcAft>
              <a:buNone/>
            </a:pPr>
            <a:r>
              <a:rPr lang="tr-TR" dirty="0"/>
              <a:t>BERLİN</a:t>
            </a:r>
            <a:endParaRPr dirty="0"/>
          </a:p>
        </p:txBody>
      </p:sp>
      <p:sp>
        <p:nvSpPr>
          <p:cNvPr id="102" name="Google Shape;102;p18"/>
          <p:cNvSpPr txBox="1">
            <a:spLocks noGrp="1"/>
          </p:cNvSpPr>
          <p:nvPr>
            <p:ph type="subTitle" idx="1"/>
          </p:nvPr>
        </p:nvSpPr>
        <p:spPr>
          <a:xfrm>
            <a:off x="826350" y="2763850"/>
            <a:ext cx="7632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The</a:t>
            </a:r>
            <a:r>
              <a:rPr lang="tr-TR" dirty="0"/>
              <a:t> </a:t>
            </a:r>
            <a:r>
              <a:rPr lang="tr-TR" dirty="0" err="1"/>
              <a:t>third</a:t>
            </a:r>
            <a:r>
              <a:rPr lang="tr-TR" dirty="0"/>
              <a:t> </a:t>
            </a:r>
            <a:r>
              <a:rPr lang="tr-TR" dirty="0" err="1"/>
              <a:t>city</a:t>
            </a:r>
            <a:r>
              <a:rPr lang="tr-TR" dirty="0"/>
              <a:t> is Berlin.</a:t>
            </a:r>
            <a:endParaRPr dirty="0"/>
          </a:p>
        </p:txBody>
      </p:sp>
      <p:sp>
        <p:nvSpPr>
          <p:cNvPr id="103" name="Google Shape;103;p1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1060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1261050" y="1058150"/>
            <a:ext cx="5404500" cy="2744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i="0" dirty="0"/>
              <a:t>Berlin, the capital city of Germany, is a vibrant destination with a rich history, delicious food, and excellent accommodation options to fit any budget. With a modern and efficient public transport system, it's easy to get around and explore famous landmarks like the Brandenburg Gate and Berlin Wall. From traditional German cuisine to international flavors, Berlin's food scene is diverse and exciting. Whether you're looking for luxury hotels or budget-friendly hostels, Berlin is a perfect destination for any type of traveler. </a:t>
            </a:r>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50934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idx="4294967295"/>
          </p:nvPr>
        </p:nvSpPr>
        <p:spPr>
          <a:xfrm>
            <a:off x="2740350" y="934373"/>
            <a:ext cx="3663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FFFFFF"/>
                </a:solidFill>
              </a:rPr>
              <a:t>Hello!</a:t>
            </a:r>
            <a:endParaRPr sz="9600" dirty="0">
              <a:solidFill>
                <a:srgbClr val="FFFFFF"/>
              </a:solidFill>
            </a:endParaRPr>
          </a:p>
        </p:txBody>
      </p:sp>
      <p:sp>
        <p:nvSpPr>
          <p:cNvPr id="94" name="Google Shape;94;p17"/>
          <p:cNvSpPr txBox="1">
            <a:spLocks noGrp="1"/>
          </p:cNvSpPr>
          <p:nvPr>
            <p:ph type="subTitle" idx="4294967295"/>
          </p:nvPr>
        </p:nvSpPr>
        <p:spPr>
          <a:xfrm>
            <a:off x="2437322" y="2093732"/>
            <a:ext cx="4269355" cy="22434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tr-TR" sz="3600" b="1" dirty="0">
                <a:solidFill>
                  <a:srgbClr val="000000"/>
                </a:solidFill>
              </a:rPr>
              <a:t>I</a:t>
            </a:r>
            <a:r>
              <a:rPr lang="en" sz="3600" b="1" dirty="0">
                <a:solidFill>
                  <a:srgbClr val="000000"/>
                </a:solidFill>
              </a:rPr>
              <a:t> am</a:t>
            </a:r>
            <a:r>
              <a:rPr lang="tr-TR" sz="3600" b="1" dirty="0">
                <a:solidFill>
                  <a:srgbClr val="000000"/>
                </a:solidFill>
              </a:rPr>
              <a:t> Serkan Başaran</a:t>
            </a:r>
          </a:p>
          <a:p>
            <a:pPr marL="0" lvl="0" indent="0" algn="ctr" rtl="0">
              <a:spcBef>
                <a:spcPts val="600"/>
              </a:spcBef>
              <a:spcAft>
                <a:spcPts val="0"/>
              </a:spcAft>
              <a:buNone/>
            </a:pPr>
            <a:r>
              <a:rPr lang="en" dirty="0">
                <a:solidFill>
                  <a:srgbClr val="000000"/>
                </a:solidFill>
              </a:rPr>
              <a:t>I am </a:t>
            </a:r>
            <a:r>
              <a:rPr lang="tr-TR" dirty="0" err="1">
                <a:solidFill>
                  <a:srgbClr val="000000"/>
                </a:solidFill>
              </a:rPr>
              <a:t>going</a:t>
            </a:r>
            <a:r>
              <a:rPr lang="tr-TR" dirty="0">
                <a:solidFill>
                  <a:srgbClr val="000000"/>
                </a:solidFill>
              </a:rPr>
              <a:t> </a:t>
            </a:r>
            <a:r>
              <a:rPr lang="tr-TR" dirty="0" err="1">
                <a:solidFill>
                  <a:srgbClr val="000000"/>
                </a:solidFill>
              </a:rPr>
              <a:t>to</a:t>
            </a:r>
            <a:r>
              <a:rPr lang="tr-TR" dirty="0">
                <a:solidFill>
                  <a:srgbClr val="000000"/>
                </a:solidFill>
              </a:rPr>
              <a:t> </a:t>
            </a:r>
            <a:r>
              <a:rPr lang="tr-TR" dirty="0" err="1">
                <a:solidFill>
                  <a:srgbClr val="000000"/>
                </a:solidFill>
              </a:rPr>
              <a:t>introduce</a:t>
            </a:r>
            <a:r>
              <a:rPr lang="tr-TR" dirty="0">
                <a:solidFill>
                  <a:srgbClr val="000000"/>
                </a:solidFill>
              </a:rPr>
              <a:t> </a:t>
            </a:r>
            <a:r>
              <a:rPr lang="tr-TR" dirty="0" err="1">
                <a:solidFill>
                  <a:srgbClr val="000000"/>
                </a:solidFill>
              </a:rPr>
              <a:t>Prague</a:t>
            </a:r>
            <a:r>
              <a:rPr lang="tr-TR" dirty="0">
                <a:solidFill>
                  <a:srgbClr val="000000"/>
                </a:solidFill>
              </a:rPr>
              <a:t>.</a:t>
            </a:r>
            <a:endParaRPr sz="3600" b="1" dirty="0">
              <a:solidFill>
                <a:srgbClr val="000000"/>
              </a:solidFill>
            </a:endParaRPr>
          </a:p>
        </p:txBody>
      </p:sp>
      <p:sp>
        <p:nvSpPr>
          <p:cNvPr id="96" name="Google Shape;96;p1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63116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826350" y="1519225"/>
            <a:ext cx="4638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Last</a:t>
            </a:r>
            <a:r>
              <a:rPr lang="tr-TR" dirty="0"/>
              <a:t>:</a:t>
            </a:r>
            <a:endParaRPr dirty="0"/>
          </a:p>
          <a:p>
            <a:pPr marL="0" lvl="0" indent="0" algn="l" rtl="0">
              <a:spcBef>
                <a:spcPts val="0"/>
              </a:spcBef>
              <a:spcAft>
                <a:spcPts val="0"/>
              </a:spcAft>
              <a:buNone/>
            </a:pPr>
            <a:r>
              <a:rPr lang="tr-TR" dirty="0" err="1"/>
              <a:t>Prague</a:t>
            </a:r>
            <a:endParaRPr dirty="0"/>
          </a:p>
        </p:txBody>
      </p:sp>
      <p:sp>
        <p:nvSpPr>
          <p:cNvPr id="102" name="Google Shape;102;p18"/>
          <p:cNvSpPr txBox="1">
            <a:spLocks noGrp="1"/>
          </p:cNvSpPr>
          <p:nvPr>
            <p:ph type="subTitle" idx="1"/>
          </p:nvPr>
        </p:nvSpPr>
        <p:spPr>
          <a:xfrm>
            <a:off x="826350" y="2763850"/>
            <a:ext cx="7632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err="1"/>
              <a:t>The</a:t>
            </a:r>
            <a:r>
              <a:rPr lang="tr-TR" b="1" dirty="0"/>
              <a:t> </a:t>
            </a:r>
            <a:r>
              <a:rPr lang="tr-TR" b="1" dirty="0" err="1"/>
              <a:t>last</a:t>
            </a:r>
            <a:r>
              <a:rPr lang="tr-TR" b="1" dirty="0"/>
              <a:t> </a:t>
            </a:r>
            <a:r>
              <a:rPr lang="tr-TR" b="1" dirty="0" err="1"/>
              <a:t>city</a:t>
            </a:r>
            <a:r>
              <a:rPr lang="tr-TR" b="1" dirty="0"/>
              <a:t> is </a:t>
            </a:r>
            <a:r>
              <a:rPr lang="tr-TR" b="1" dirty="0" err="1"/>
              <a:t>Prague</a:t>
            </a:r>
            <a:r>
              <a:rPr lang="tr-TR" b="1" dirty="0"/>
              <a:t>.</a:t>
            </a:r>
            <a:endParaRPr b="1" dirty="0"/>
          </a:p>
        </p:txBody>
      </p:sp>
      <p:sp>
        <p:nvSpPr>
          <p:cNvPr id="103" name="Google Shape;103;p1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89765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1261050" y="1058150"/>
            <a:ext cx="5404500" cy="2744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i="0" dirty="0"/>
              <a:t>Prague, the capital city of the Czech Republic, is a picturesque destination that offers visitors a unique blend of history, culture, and delicious food. With a range of accommodation options to fit any budget, including charming hostels and luxury hotels, there's something for everyone. Getting around is easy with the city's efficient public transport system, and exploring landmarks like the Charles Bridge and Prague Castle is a must-do activity. Whether you're looking for traditional Czech cuisine or international flavors, Prague's food scene won't disappoint. Plan your trip to Prague today for an unforgettable experience.</a:t>
            </a:r>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9211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ctrTitle" idx="4294967295"/>
          </p:nvPr>
        </p:nvSpPr>
        <p:spPr>
          <a:xfrm>
            <a:off x="2234550" y="1017658"/>
            <a:ext cx="46749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FFFFFF"/>
                </a:solidFill>
              </a:rPr>
              <a:t>Thanks!!</a:t>
            </a:r>
            <a:endParaRPr sz="9600" dirty="0">
              <a:solidFill>
                <a:srgbClr val="FFFFFF"/>
              </a:solidFill>
            </a:endParaRPr>
          </a:p>
        </p:txBody>
      </p:sp>
      <p:sp>
        <p:nvSpPr>
          <p:cNvPr id="305" name="Google Shape;305;p37"/>
          <p:cNvSpPr txBox="1">
            <a:spLocks noGrp="1"/>
          </p:cNvSpPr>
          <p:nvPr>
            <p:ph type="subTitle" idx="4294967295"/>
          </p:nvPr>
        </p:nvSpPr>
        <p:spPr>
          <a:xfrm>
            <a:off x="2072839" y="2703251"/>
            <a:ext cx="4998321" cy="224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sz="3600" b="1" dirty="0" err="1">
                <a:solidFill>
                  <a:srgbClr val="000000"/>
                </a:solidFill>
              </a:rPr>
              <a:t>Thanks</a:t>
            </a:r>
            <a:r>
              <a:rPr lang="tr-TR" sz="3600" b="1" dirty="0">
                <a:solidFill>
                  <a:srgbClr val="000000"/>
                </a:solidFill>
              </a:rPr>
              <a:t> </a:t>
            </a:r>
            <a:r>
              <a:rPr lang="tr-TR" sz="3600" b="1" dirty="0" err="1">
                <a:solidFill>
                  <a:srgbClr val="000000"/>
                </a:solidFill>
              </a:rPr>
              <a:t>for</a:t>
            </a:r>
            <a:r>
              <a:rPr lang="tr-TR" sz="3600" b="1" dirty="0">
                <a:solidFill>
                  <a:srgbClr val="000000"/>
                </a:solidFill>
              </a:rPr>
              <a:t> </a:t>
            </a:r>
            <a:r>
              <a:rPr lang="tr-TR" sz="3600" b="1" dirty="0" err="1">
                <a:solidFill>
                  <a:srgbClr val="000000"/>
                </a:solidFill>
              </a:rPr>
              <a:t>listening</a:t>
            </a:r>
            <a:r>
              <a:rPr lang="tr-TR" sz="3600" b="1" dirty="0">
                <a:solidFill>
                  <a:srgbClr val="000000"/>
                </a:solidFill>
              </a:rPr>
              <a:t> us!</a:t>
            </a:r>
          </a:p>
        </p:txBody>
      </p:sp>
      <p:sp>
        <p:nvSpPr>
          <p:cNvPr id="307" name="Google Shape;307;p3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2" name="Dikdörtgen: Köşeleri Yuvarlatılmış 1">
            <a:extLst>
              <a:ext uri="{FF2B5EF4-FFF2-40B4-BE49-F238E27FC236}">
                <a16:creationId xmlns:a16="http://schemas.microsoft.com/office/drawing/2014/main" id="{E51997D9-EEA9-46FA-ACB1-C3342FB23F46}"/>
              </a:ext>
            </a:extLst>
          </p:cNvPr>
          <p:cNvSpPr/>
          <p:nvPr/>
        </p:nvSpPr>
        <p:spPr>
          <a:xfrm>
            <a:off x="701748" y="2122968"/>
            <a:ext cx="7587194" cy="1424762"/>
          </a:xfrm>
          <a:prstGeom prst="roundRect">
            <a:avLst/>
          </a:prstGeom>
          <a:solidFill>
            <a:srgbClr val="C0000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tr-TR"/>
          </a:p>
        </p:txBody>
      </p:sp>
      <p:sp>
        <p:nvSpPr>
          <p:cNvPr id="13" name="Dikdörtgen: Köşeleri Yuvarlatılmış 12">
            <a:extLst>
              <a:ext uri="{FF2B5EF4-FFF2-40B4-BE49-F238E27FC236}">
                <a16:creationId xmlns:a16="http://schemas.microsoft.com/office/drawing/2014/main" id="{BCC2EBF2-8679-4AA1-BD5C-E1D5B9443C84}"/>
              </a:ext>
            </a:extLst>
          </p:cNvPr>
          <p:cNvSpPr/>
          <p:nvPr/>
        </p:nvSpPr>
        <p:spPr>
          <a:xfrm>
            <a:off x="1108778" y="2698344"/>
            <a:ext cx="6547258" cy="274010"/>
          </a:xfrm>
          <a:prstGeom prst="roundRect">
            <a:avLst/>
          </a:prstGeom>
          <a:solidFill>
            <a:schemeClr val="tx2">
              <a:lumMod val="2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tr-TR"/>
          </a:p>
        </p:txBody>
      </p:sp>
      <p:sp>
        <p:nvSpPr>
          <p:cNvPr id="9" name="Dikdörtgen: Köşeleri Yuvarlatılmış 8">
            <a:extLst>
              <a:ext uri="{FF2B5EF4-FFF2-40B4-BE49-F238E27FC236}">
                <a16:creationId xmlns:a16="http://schemas.microsoft.com/office/drawing/2014/main" id="{653D8CC4-5259-47CB-9B8D-64A8BB2BAE9A}"/>
              </a:ext>
            </a:extLst>
          </p:cNvPr>
          <p:cNvSpPr/>
          <p:nvPr/>
        </p:nvSpPr>
        <p:spPr>
          <a:xfrm>
            <a:off x="939979" y="2329147"/>
            <a:ext cx="1286540" cy="1049078"/>
          </a:xfrm>
          <a:prstGeom prst="roundRect">
            <a:avLst>
              <a:gd name="adj" fmla="val 34910"/>
            </a:avLst>
          </a:prstGeom>
          <a:solidFill>
            <a:schemeClr val="bg1">
              <a:lumMod val="85000"/>
            </a:schemeClr>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tr-TR" sz="1600" b="1" dirty="0">
                <a:solidFill>
                  <a:schemeClr val="dk1"/>
                </a:solidFill>
                <a:latin typeface="Titillium Web"/>
                <a:ea typeface="Titillium Web"/>
                <a:cs typeface="Titillium Web"/>
                <a:sym typeface="Titillium Web"/>
              </a:rPr>
              <a:t>Mustafa Emir Özdemir</a:t>
            </a:r>
            <a:endParaRPr lang="tr-TR" sz="1600" dirty="0">
              <a:latin typeface="Titillium Web"/>
              <a:ea typeface="Titillium Web"/>
              <a:cs typeface="Titillium Web"/>
              <a:sym typeface="Titillium Web"/>
            </a:endParaRPr>
          </a:p>
        </p:txBody>
      </p:sp>
      <p:sp>
        <p:nvSpPr>
          <p:cNvPr id="508" name="Google Shape;508;p47"/>
          <p:cNvSpPr txBox="1">
            <a:spLocks noGrp="1"/>
          </p:cNvSpPr>
          <p:nvPr>
            <p:ph type="title"/>
          </p:nvPr>
        </p:nvSpPr>
        <p:spPr>
          <a:xfrm>
            <a:off x="613119" y="616520"/>
            <a:ext cx="3226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Presentation</a:t>
            </a:r>
            <a:endParaRPr dirty="0"/>
          </a:p>
        </p:txBody>
      </p:sp>
      <p:sp>
        <p:nvSpPr>
          <p:cNvPr id="509" name="Google Shape;509;p4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511" name="Google Shape;511;p47"/>
          <p:cNvSpPr txBox="1"/>
          <p:nvPr/>
        </p:nvSpPr>
        <p:spPr>
          <a:xfrm>
            <a:off x="-151214" y="24682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2000" dirty="0">
              <a:latin typeface="Titillium Web"/>
              <a:ea typeface="Titillium Web"/>
              <a:cs typeface="Titillium Web"/>
              <a:sym typeface="Titillium Web"/>
            </a:endParaRPr>
          </a:p>
        </p:txBody>
      </p:sp>
      <p:sp>
        <p:nvSpPr>
          <p:cNvPr id="10" name="Dikdörtgen: Köşeleri Yuvarlatılmış 9">
            <a:extLst>
              <a:ext uri="{FF2B5EF4-FFF2-40B4-BE49-F238E27FC236}">
                <a16:creationId xmlns:a16="http://schemas.microsoft.com/office/drawing/2014/main" id="{C07C0931-0C57-4BE3-A75F-863176E5EAD7}"/>
              </a:ext>
            </a:extLst>
          </p:cNvPr>
          <p:cNvSpPr/>
          <p:nvPr/>
        </p:nvSpPr>
        <p:spPr>
          <a:xfrm>
            <a:off x="2862180" y="2314971"/>
            <a:ext cx="1286540" cy="1049078"/>
          </a:xfrm>
          <a:prstGeom prst="roundRect">
            <a:avLst>
              <a:gd name="adj" fmla="val 34910"/>
            </a:avLst>
          </a:prstGeom>
          <a:solidFill>
            <a:schemeClr val="bg1">
              <a:lumMod val="85000"/>
            </a:schemeClr>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tr-TR" sz="1600" b="1" dirty="0">
                <a:solidFill>
                  <a:schemeClr val="tx1"/>
                </a:solidFill>
              </a:rPr>
              <a:t>Çağan Kuzhan</a:t>
            </a:r>
          </a:p>
        </p:txBody>
      </p:sp>
      <p:sp>
        <p:nvSpPr>
          <p:cNvPr id="11" name="Dikdörtgen: Köşeleri Yuvarlatılmış 10">
            <a:extLst>
              <a:ext uri="{FF2B5EF4-FFF2-40B4-BE49-F238E27FC236}">
                <a16:creationId xmlns:a16="http://schemas.microsoft.com/office/drawing/2014/main" id="{FE5B21F7-F32F-4064-8C50-24B2D1EF21FB}"/>
              </a:ext>
            </a:extLst>
          </p:cNvPr>
          <p:cNvSpPr/>
          <p:nvPr/>
        </p:nvSpPr>
        <p:spPr>
          <a:xfrm>
            <a:off x="4855820" y="2329147"/>
            <a:ext cx="1286540" cy="1049078"/>
          </a:xfrm>
          <a:prstGeom prst="roundRect">
            <a:avLst>
              <a:gd name="adj" fmla="val 34910"/>
            </a:avLst>
          </a:prstGeom>
          <a:solidFill>
            <a:schemeClr val="bg1">
              <a:lumMod val="85000"/>
            </a:schemeClr>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tr-TR" sz="1600" b="1" dirty="0">
                <a:solidFill>
                  <a:schemeClr val="tx1"/>
                </a:solidFill>
              </a:rPr>
              <a:t>Mustafa Kutay Durmaz</a:t>
            </a:r>
          </a:p>
        </p:txBody>
      </p:sp>
      <p:sp>
        <p:nvSpPr>
          <p:cNvPr id="12" name="Dikdörtgen: Köşeleri Yuvarlatılmış 11">
            <a:extLst>
              <a:ext uri="{FF2B5EF4-FFF2-40B4-BE49-F238E27FC236}">
                <a16:creationId xmlns:a16="http://schemas.microsoft.com/office/drawing/2014/main" id="{46B63AD1-A55F-4EA1-93D0-585FAFE44DD1}"/>
              </a:ext>
            </a:extLst>
          </p:cNvPr>
          <p:cNvSpPr/>
          <p:nvPr/>
        </p:nvSpPr>
        <p:spPr>
          <a:xfrm>
            <a:off x="6778021" y="2329147"/>
            <a:ext cx="1286540" cy="1049078"/>
          </a:xfrm>
          <a:prstGeom prst="roundRect">
            <a:avLst>
              <a:gd name="adj" fmla="val 34910"/>
            </a:avLst>
          </a:prstGeom>
          <a:solidFill>
            <a:schemeClr val="bg1">
              <a:lumMod val="85000"/>
            </a:schemeClr>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tr-TR" sz="1600" b="1" dirty="0">
                <a:solidFill>
                  <a:schemeClr val="tx1"/>
                </a:solidFill>
              </a:rPr>
              <a:t>Serkan Başaran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16" presetClass="entr" presetSubtype="2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787012" y="642776"/>
            <a:ext cx="3226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a:t>
            </a:r>
            <a:r>
              <a:rPr lang="tr-TR" dirty="0" err="1"/>
              <a:t>route</a:t>
            </a:r>
            <a:endParaRPr dirty="0"/>
          </a:p>
        </p:txBody>
      </p:sp>
      <p:cxnSp>
        <p:nvCxnSpPr>
          <p:cNvPr id="217" name="Google Shape;217;p31"/>
          <p:cNvCxnSpPr/>
          <p:nvPr/>
        </p:nvCxnSpPr>
        <p:spPr>
          <a:xfrm>
            <a:off x="12175" y="2556750"/>
            <a:ext cx="9130500" cy="0"/>
          </a:xfrm>
          <a:prstGeom prst="straightConnector1">
            <a:avLst/>
          </a:prstGeom>
          <a:noFill/>
          <a:ln w="38100" cap="flat" cmpd="sng">
            <a:solidFill>
              <a:srgbClr val="FFFFFF"/>
            </a:solidFill>
            <a:prstDash val="solid"/>
            <a:round/>
            <a:headEnd type="none" w="med" len="med"/>
            <a:tailEnd type="none" w="med" len="med"/>
          </a:ln>
        </p:spPr>
      </p:cxnSp>
      <p:sp>
        <p:nvSpPr>
          <p:cNvPr id="218" name="Google Shape;218;p31"/>
          <p:cNvSpPr/>
          <p:nvPr/>
        </p:nvSpPr>
        <p:spPr>
          <a:xfrm>
            <a:off x="955650" y="2447100"/>
            <a:ext cx="219300" cy="2193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3374002" y="2447100"/>
            <a:ext cx="219300" cy="2193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5791027" y="2427637"/>
            <a:ext cx="219300" cy="2193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1"/>
          <p:cNvSpPr txBox="1"/>
          <p:nvPr/>
        </p:nvSpPr>
        <p:spPr>
          <a:xfrm>
            <a:off x="794025" y="2677825"/>
            <a:ext cx="1180800" cy="40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FFFFFF"/>
                </a:solidFill>
                <a:latin typeface="Titillium Web"/>
                <a:ea typeface="Titillium Web"/>
                <a:cs typeface="Titillium Web"/>
                <a:sym typeface="Titillium Web"/>
              </a:rPr>
              <a:t>first</a:t>
            </a:r>
            <a:endParaRPr sz="1800" b="1" dirty="0">
              <a:solidFill>
                <a:srgbClr val="FFFFFF"/>
              </a:solidFill>
              <a:latin typeface="Titillium Web"/>
              <a:ea typeface="Titillium Web"/>
              <a:cs typeface="Titillium Web"/>
              <a:sym typeface="Titillium Web"/>
            </a:endParaRPr>
          </a:p>
        </p:txBody>
      </p:sp>
      <p:sp>
        <p:nvSpPr>
          <p:cNvPr id="222" name="Google Shape;222;p31"/>
          <p:cNvSpPr txBox="1"/>
          <p:nvPr/>
        </p:nvSpPr>
        <p:spPr>
          <a:xfrm>
            <a:off x="3080212" y="2646055"/>
            <a:ext cx="1180800" cy="40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FFFFFF"/>
                </a:solidFill>
                <a:latin typeface="Titillium Web"/>
                <a:ea typeface="Titillium Web"/>
                <a:cs typeface="Titillium Web"/>
                <a:sym typeface="Titillium Web"/>
              </a:rPr>
              <a:t>second</a:t>
            </a:r>
            <a:endParaRPr sz="1800" b="1" dirty="0">
              <a:solidFill>
                <a:srgbClr val="FFFFFF"/>
              </a:solidFill>
              <a:latin typeface="Titillium Web"/>
              <a:ea typeface="Titillium Web"/>
              <a:cs typeface="Titillium Web"/>
              <a:sym typeface="Titillium Web"/>
            </a:endParaRPr>
          </a:p>
        </p:txBody>
      </p:sp>
      <p:sp>
        <p:nvSpPr>
          <p:cNvPr id="223" name="Google Shape;223;p31"/>
          <p:cNvSpPr txBox="1"/>
          <p:nvPr/>
        </p:nvSpPr>
        <p:spPr>
          <a:xfrm>
            <a:off x="5590508" y="2617120"/>
            <a:ext cx="1074000" cy="40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800" b="1" dirty="0" err="1">
                <a:solidFill>
                  <a:srgbClr val="FFFFFF"/>
                </a:solidFill>
                <a:latin typeface="Titillium Web"/>
                <a:ea typeface="Titillium Web"/>
                <a:cs typeface="Titillium Web"/>
                <a:sym typeface="Titillium Web"/>
              </a:rPr>
              <a:t>third</a:t>
            </a:r>
            <a:endParaRPr sz="1800" b="1" dirty="0">
              <a:solidFill>
                <a:srgbClr val="FFFFFF"/>
              </a:solidFill>
              <a:latin typeface="Titillium Web"/>
              <a:ea typeface="Titillium Web"/>
              <a:cs typeface="Titillium Web"/>
              <a:sym typeface="Titillium Web"/>
            </a:endParaRPr>
          </a:p>
        </p:txBody>
      </p:sp>
      <p:sp>
        <p:nvSpPr>
          <p:cNvPr id="224" name="Google Shape;224;p31"/>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Metin kutusu 2">
            <a:extLst>
              <a:ext uri="{FF2B5EF4-FFF2-40B4-BE49-F238E27FC236}">
                <a16:creationId xmlns:a16="http://schemas.microsoft.com/office/drawing/2014/main" id="{57A47FD9-B789-257E-FD39-C18FBEB10ED3}"/>
              </a:ext>
            </a:extLst>
          </p:cNvPr>
          <p:cNvSpPr txBox="1"/>
          <p:nvPr/>
        </p:nvSpPr>
        <p:spPr>
          <a:xfrm>
            <a:off x="787012" y="2101617"/>
            <a:ext cx="4586400" cy="369332"/>
          </a:xfrm>
          <a:prstGeom prst="rect">
            <a:avLst/>
          </a:prstGeom>
          <a:noFill/>
        </p:spPr>
        <p:txBody>
          <a:bodyPr wrap="square">
            <a:spAutoFit/>
          </a:bodyPr>
          <a:lstStyle/>
          <a:p>
            <a:pPr marL="0" lvl="0" indent="0" algn="l" rtl="0">
              <a:spcBef>
                <a:spcPts val="0"/>
              </a:spcBef>
              <a:spcAft>
                <a:spcPts val="0"/>
              </a:spcAft>
              <a:buNone/>
            </a:pPr>
            <a:r>
              <a:rPr lang="tr-TR" sz="1800" b="1" dirty="0">
                <a:solidFill>
                  <a:srgbClr val="FFFFFF"/>
                </a:solidFill>
                <a:latin typeface="Titillium Web"/>
                <a:ea typeface="Titillium Web"/>
                <a:cs typeface="Titillium Web"/>
                <a:sym typeface="Titillium Web"/>
              </a:rPr>
              <a:t>Kiev</a:t>
            </a:r>
          </a:p>
        </p:txBody>
      </p:sp>
      <p:sp>
        <p:nvSpPr>
          <p:cNvPr id="6" name="Metin kutusu 5">
            <a:extLst>
              <a:ext uri="{FF2B5EF4-FFF2-40B4-BE49-F238E27FC236}">
                <a16:creationId xmlns:a16="http://schemas.microsoft.com/office/drawing/2014/main" id="{2951545A-7A24-26B7-350B-8EB02E318D47}"/>
              </a:ext>
            </a:extLst>
          </p:cNvPr>
          <p:cNvSpPr txBox="1"/>
          <p:nvPr/>
        </p:nvSpPr>
        <p:spPr>
          <a:xfrm>
            <a:off x="3036350" y="2073291"/>
            <a:ext cx="4586400" cy="369332"/>
          </a:xfrm>
          <a:prstGeom prst="rect">
            <a:avLst/>
          </a:prstGeom>
          <a:noFill/>
        </p:spPr>
        <p:txBody>
          <a:bodyPr wrap="square">
            <a:spAutoFit/>
          </a:bodyPr>
          <a:lstStyle/>
          <a:p>
            <a:r>
              <a:rPr lang="tr-TR" sz="1800" b="1" dirty="0" err="1">
                <a:solidFill>
                  <a:srgbClr val="FFFFFF"/>
                </a:solidFill>
                <a:latin typeface="Titillium Web"/>
                <a:ea typeface="Titillium Web"/>
                <a:cs typeface="Titillium Web"/>
                <a:sym typeface="Titillium Web"/>
              </a:rPr>
              <a:t>Warsaw</a:t>
            </a:r>
            <a:endParaRPr lang="tr-TR" sz="1800" dirty="0"/>
          </a:p>
        </p:txBody>
      </p:sp>
      <p:sp>
        <p:nvSpPr>
          <p:cNvPr id="8" name="Metin kutusu 7">
            <a:extLst>
              <a:ext uri="{FF2B5EF4-FFF2-40B4-BE49-F238E27FC236}">
                <a16:creationId xmlns:a16="http://schemas.microsoft.com/office/drawing/2014/main" id="{48220B12-BAEF-9B76-CD90-1BAE50C26EDA}"/>
              </a:ext>
            </a:extLst>
          </p:cNvPr>
          <p:cNvSpPr txBox="1"/>
          <p:nvPr/>
        </p:nvSpPr>
        <p:spPr>
          <a:xfrm>
            <a:off x="5509317" y="2101617"/>
            <a:ext cx="4586400" cy="369332"/>
          </a:xfrm>
          <a:prstGeom prst="rect">
            <a:avLst/>
          </a:prstGeom>
          <a:noFill/>
        </p:spPr>
        <p:txBody>
          <a:bodyPr wrap="square">
            <a:spAutoFit/>
          </a:bodyPr>
          <a:lstStyle/>
          <a:p>
            <a:r>
              <a:rPr lang="tr-TR" sz="1800" b="1" dirty="0">
                <a:solidFill>
                  <a:srgbClr val="FFFFFF"/>
                </a:solidFill>
                <a:latin typeface="Titillium Web"/>
                <a:ea typeface="Titillium Web"/>
                <a:cs typeface="Titillium Web"/>
                <a:sym typeface="Titillium Web"/>
              </a:rPr>
              <a:t>Berlin</a:t>
            </a:r>
            <a:endParaRPr lang="tr-TR" sz="1800" dirty="0"/>
          </a:p>
        </p:txBody>
      </p:sp>
      <p:sp>
        <p:nvSpPr>
          <p:cNvPr id="9" name="Google Shape;220;p31">
            <a:extLst>
              <a:ext uri="{FF2B5EF4-FFF2-40B4-BE49-F238E27FC236}">
                <a16:creationId xmlns:a16="http://schemas.microsoft.com/office/drawing/2014/main" id="{72D44119-D6BB-F127-3373-9F6F26D5937C}"/>
              </a:ext>
            </a:extLst>
          </p:cNvPr>
          <p:cNvSpPr/>
          <p:nvPr/>
        </p:nvSpPr>
        <p:spPr>
          <a:xfrm>
            <a:off x="8074205" y="2437388"/>
            <a:ext cx="219300" cy="2193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Metin kutusu 12">
            <a:extLst>
              <a:ext uri="{FF2B5EF4-FFF2-40B4-BE49-F238E27FC236}">
                <a16:creationId xmlns:a16="http://schemas.microsoft.com/office/drawing/2014/main" id="{A031C143-A25B-D2E5-69B2-A0655968D8AD}"/>
              </a:ext>
            </a:extLst>
          </p:cNvPr>
          <p:cNvSpPr txBox="1"/>
          <p:nvPr/>
        </p:nvSpPr>
        <p:spPr>
          <a:xfrm>
            <a:off x="7767093" y="2070688"/>
            <a:ext cx="1179790" cy="369332"/>
          </a:xfrm>
          <a:prstGeom prst="rect">
            <a:avLst/>
          </a:prstGeom>
          <a:noFill/>
        </p:spPr>
        <p:txBody>
          <a:bodyPr wrap="square">
            <a:spAutoFit/>
          </a:bodyPr>
          <a:lstStyle/>
          <a:p>
            <a:r>
              <a:rPr lang="tr-TR" sz="1800" b="1" dirty="0" err="1">
                <a:solidFill>
                  <a:srgbClr val="FFFFFF"/>
                </a:solidFill>
                <a:latin typeface="Titillium Web"/>
                <a:ea typeface="Titillium Web"/>
                <a:cs typeface="Titillium Web"/>
                <a:sym typeface="Titillium Web"/>
              </a:rPr>
              <a:t>Prague</a:t>
            </a:r>
            <a:endParaRPr lang="tr-TR" sz="1800" dirty="0"/>
          </a:p>
        </p:txBody>
      </p:sp>
      <p:sp>
        <p:nvSpPr>
          <p:cNvPr id="15" name="Metin kutusu 14">
            <a:extLst>
              <a:ext uri="{FF2B5EF4-FFF2-40B4-BE49-F238E27FC236}">
                <a16:creationId xmlns:a16="http://schemas.microsoft.com/office/drawing/2014/main" id="{2CCB6F57-FC35-90FD-C4E7-63FFA1326FAB}"/>
              </a:ext>
            </a:extLst>
          </p:cNvPr>
          <p:cNvSpPr txBox="1"/>
          <p:nvPr/>
        </p:nvSpPr>
        <p:spPr>
          <a:xfrm>
            <a:off x="7916101" y="2636904"/>
            <a:ext cx="998883" cy="369332"/>
          </a:xfrm>
          <a:prstGeom prst="rect">
            <a:avLst/>
          </a:prstGeom>
          <a:noFill/>
        </p:spPr>
        <p:txBody>
          <a:bodyPr wrap="square">
            <a:spAutoFit/>
          </a:bodyPr>
          <a:lstStyle/>
          <a:p>
            <a:r>
              <a:rPr lang="tr-TR" sz="1800" b="1" dirty="0" err="1">
                <a:solidFill>
                  <a:srgbClr val="FFFFFF"/>
                </a:solidFill>
                <a:latin typeface="Titillium Web"/>
                <a:sym typeface="Titillium Web"/>
              </a:rPr>
              <a:t>last</a:t>
            </a:r>
            <a:endParaRPr lang="tr-T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idx="4294967295"/>
          </p:nvPr>
        </p:nvSpPr>
        <p:spPr>
          <a:xfrm>
            <a:off x="2740350" y="934373"/>
            <a:ext cx="3663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FFFFFF"/>
                </a:solidFill>
              </a:rPr>
              <a:t>Hello!</a:t>
            </a:r>
            <a:endParaRPr sz="9600" dirty="0">
              <a:solidFill>
                <a:srgbClr val="FFFFFF"/>
              </a:solidFill>
            </a:endParaRPr>
          </a:p>
        </p:txBody>
      </p:sp>
      <p:sp>
        <p:nvSpPr>
          <p:cNvPr id="94" name="Google Shape;94;p17"/>
          <p:cNvSpPr txBox="1">
            <a:spLocks noGrp="1"/>
          </p:cNvSpPr>
          <p:nvPr>
            <p:ph type="subTitle" idx="4294967295"/>
          </p:nvPr>
        </p:nvSpPr>
        <p:spPr>
          <a:xfrm>
            <a:off x="1669972" y="2094173"/>
            <a:ext cx="5804056" cy="22434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tr-TR" sz="3600" b="1" dirty="0">
                <a:solidFill>
                  <a:srgbClr val="000000"/>
                </a:solidFill>
              </a:rPr>
              <a:t>I</a:t>
            </a:r>
            <a:r>
              <a:rPr lang="en" sz="3600" b="1" dirty="0">
                <a:solidFill>
                  <a:srgbClr val="000000"/>
                </a:solidFill>
              </a:rPr>
              <a:t> am</a:t>
            </a:r>
            <a:r>
              <a:rPr lang="tr-TR" sz="3600" b="1" dirty="0">
                <a:solidFill>
                  <a:srgbClr val="000000"/>
                </a:solidFill>
              </a:rPr>
              <a:t> Mustafa Emir Özdemir</a:t>
            </a:r>
          </a:p>
          <a:p>
            <a:pPr marL="0" lvl="0" indent="0" algn="ctr" rtl="0">
              <a:spcBef>
                <a:spcPts val="600"/>
              </a:spcBef>
              <a:spcAft>
                <a:spcPts val="0"/>
              </a:spcAft>
              <a:buNone/>
            </a:pPr>
            <a:r>
              <a:rPr lang="en" dirty="0">
                <a:solidFill>
                  <a:srgbClr val="000000"/>
                </a:solidFill>
              </a:rPr>
              <a:t>I am </a:t>
            </a:r>
            <a:r>
              <a:rPr lang="tr-TR" dirty="0" err="1">
                <a:solidFill>
                  <a:srgbClr val="000000"/>
                </a:solidFill>
              </a:rPr>
              <a:t>going</a:t>
            </a:r>
            <a:r>
              <a:rPr lang="tr-TR" dirty="0">
                <a:solidFill>
                  <a:srgbClr val="000000"/>
                </a:solidFill>
              </a:rPr>
              <a:t> </a:t>
            </a:r>
            <a:r>
              <a:rPr lang="tr-TR" dirty="0" err="1">
                <a:solidFill>
                  <a:srgbClr val="000000"/>
                </a:solidFill>
              </a:rPr>
              <a:t>to</a:t>
            </a:r>
            <a:r>
              <a:rPr lang="tr-TR" dirty="0">
                <a:solidFill>
                  <a:srgbClr val="000000"/>
                </a:solidFill>
              </a:rPr>
              <a:t> </a:t>
            </a:r>
            <a:r>
              <a:rPr lang="tr-TR" dirty="0" err="1">
                <a:solidFill>
                  <a:srgbClr val="000000"/>
                </a:solidFill>
              </a:rPr>
              <a:t>introduce</a:t>
            </a:r>
            <a:r>
              <a:rPr lang="tr-TR" dirty="0">
                <a:solidFill>
                  <a:srgbClr val="000000"/>
                </a:solidFill>
              </a:rPr>
              <a:t> Kiev.</a:t>
            </a:r>
            <a:endParaRPr sz="3600" b="1" dirty="0">
              <a:solidFill>
                <a:srgbClr val="000000"/>
              </a:solidFill>
            </a:endParaRPr>
          </a:p>
        </p:txBody>
      </p:sp>
      <p:sp>
        <p:nvSpPr>
          <p:cNvPr id="96" name="Google Shape;96;p1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70687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826350" y="1519225"/>
            <a:ext cx="4638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First:</a:t>
            </a:r>
            <a:endParaRPr dirty="0"/>
          </a:p>
          <a:p>
            <a:pPr marL="0" lvl="0" indent="0" algn="l" rtl="0">
              <a:spcBef>
                <a:spcPts val="0"/>
              </a:spcBef>
              <a:spcAft>
                <a:spcPts val="0"/>
              </a:spcAft>
              <a:buNone/>
            </a:pPr>
            <a:r>
              <a:rPr lang="tr-TR" dirty="0"/>
              <a:t>KIEV</a:t>
            </a:r>
            <a:endParaRPr dirty="0"/>
          </a:p>
        </p:txBody>
      </p:sp>
      <p:sp>
        <p:nvSpPr>
          <p:cNvPr id="102" name="Google Shape;102;p18"/>
          <p:cNvSpPr txBox="1">
            <a:spLocks noGrp="1"/>
          </p:cNvSpPr>
          <p:nvPr>
            <p:ph type="subTitle" idx="1"/>
          </p:nvPr>
        </p:nvSpPr>
        <p:spPr>
          <a:xfrm>
            <a:off x="826350" y="2763850"/>
            <a:ext cx="7632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a:t>
            </a:r>
            <a:r>
              <a:rPr lang="tr-TR" dirty="0"/>
              <a:t>Kiev.</a:t>
            </a:r>
            <a:endParaRPr dirty="0"/>
          </a:p>
        </p:txBody>
      </p:sp>
      <p:sp>
        <p:nvSpPr>
          <p:cNvPr id="103" name="Google Shape;103;p1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1261050" y="1058150"/>
            <a:ext cx="5404500" cy="2744400"/>
          </a:xfrm>
          <a:prstGeom prst="rect">
            <a:avLst/>
          </a:prstGeom>
        </p:spPr>
        <p:txBody>
          <a:bodyPr spcFirstLastPara="1" wrap="square" lIns="91425" tIns="91425" rIns="91425" bIns="91425" anchor="t" anchorCtr="0">
            <a:noAutofit/>
          </a:bodyPr>
          <a:lstStyle/>
          <a:p>
            <a:pPr marL="0" indent="0">
              <a:buNone/>
            </a:pPr>
            <a:r>
              <a:rPr lang="en-US" sz="1800" b="1" i="0" dirty="0"/>
              <a:t>Kiev, the capital city of Ukraine, offers visitors a unique blend of history, culture, and affordability. From ancient landmarks like St. Sophia's Cathedral to the delicious traditional cuisine, there's something for everyone in Kiev. With a wide range of accommodation options, including hotels and hostels to suit all budgets, getting around is easy with public transport, taxis, and ride-hailing services available. Whether you're a budget traveler or looking for luxury, Kiev offers a fantastic destination for your next adventure</a:t>
            </a:r>
            <a:r>
              <a:rPr lang="tr-TR" sz="1800" b="1" i="0" dirty="0"/>
              <a:t>.</a:t>
            </a:r>
            <a:endParaRPr lang="en-US" sz="1800" b="1" i="0" dirty="0"/>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idx="4294967295"/>
          </p:nvPr>
        </p:nvSpPr>
        <p:spPr>
          <a:xfrm>
            <a:off x="2740350" y="934373"/>
            <a:ext cx="3663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FFFFFF"/>
                </a:solidFill>
              </a:rPr>
              <a:t>Hello!</a:t>
            </a:r>
            <a:endParaRPr sz="9600" dirty="0">
              <a:solidFill>
                <a:srgbClr val="FFFFFF"/>
              </a:solidFill>
            </a:endParaRPr>
          </a:p>
        </p:txBody>
      </p:sp>
      <p:sp>
        <p:nvSpPr>
          <p:cNvPr id="94" name="Google Shape;94;p17"/>
          <p:cNvSpPr txBox="1">
            <a:spLocks noGrp="1"/>
          </p:cNvSpPr>
          <p:nvPr>
            <p:ph type="subTitle" idx="4294967295"/>
          </p:nvPr>
        </p:nvSpPr>
        <p:spPr>
          <a:xfrm>
            <a:off x="1669972" y="2094173"/>
            <a:ext cx="5804056" cy="22434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tr-TR" sz="3600" b="1" dirty="0">
                <a:solidFill>
                  <a:srgbClr val="000000"/>
                </a:solidFill>
              </a:rPr>
              <a:t>I</a:t>
            </a:r>
            <a:r>
              <a:rPr lang="en" sz="3600" b="1" dirty="0">
                <a:solidFill>
                  <a:srgbClr val="000000"/>
                </a:solidFill>
              </a:rPr>
              <a:t> am</a:t>
            </a:r>
            <a:r>
              <a:rPr lang="tr-TR" sz="3600" b="1" dirty="0">
                <a:solidFill>
                  <a:srgbClr val="000000"/>
                </a:solidFill>
              </a:rPr>
              <a:t> Mustafa Kutay Durmaz</a:t>
            </a:r>
          </a:p>
          <a:p>
            <a:pPr marL="0" lvl="0" indent="0" algn="ctr" rtl="0">
              <a:spcBef>
                <a:spcPts val="600"/>
              </a:spcBef>
              <a:spcAft>
                <a:spcPts val="0"/>
              </a:spcAft>
              <a:buNone/>
            </a:pPr>
            <a:r>
              <a:rPr lang="en" dirty="0">
                <a:solidFill>
                  <a:srgbClr val="000000"/>
                </a:solidFill>
              </a:rPr>
              <a:t>I am </a:t>
            </a:r>
            <a:r>
              <a:rPr lang="tr-TR" dirty="0" err="1">
                <a:solidFill>
                  <a:srgbClr val="000000"/>
                </a:solidFill>
              </a:rPr>
              <a:t>going</a:t>
            </a:r>
            <a:r>
              <a:rPr lang="tr-TR" dirty="0">
                <a:solidFill>
                  <a:srgbClr val="000000"/>
                </a:solidFill>
              </a:rPr>
              <a:t> </a:t>
            </a:r>
            <a:r>
              <a:rPr lang="tr-TR" dirty="0" err="1">
                <a:solidFill>
                  <a:srgbClr val="000000"/>
                </a:solidFill>
              </a:rPr>
              <a:t>to</a:t>
            </a:r>
            <a:r>
              <a:rPr lang="tr-TR" dirty="0">
                <a:solidFill>
                  <a:srgbClr val="000000"/>
                </a:solidFill>
              </a:rPr>
              <a:t> </a:t>
            </a:r>
            <a:r>
              <a:rPr lang="tr-TR" dirty="0" err="1">
                <a:solidFill>
                  <a:srgbClr val="000000"/>
                </a:solidFill>
              </a:rPr>
              <a:t>introduce</a:t>
            </a:r>
            <a:r>
              <a:rPr lang="tr-TR" dirty="0">
                <a:solidFill>
                  <a:srgbClr val="000000"/>
                </a:solidFill>
              </a:rPr>
              <a:t> </a:t>
            </a:r>
            <a:r>
              <a:rPr lang="tr-TR" dirty="0" err="1">
                <a:solidFill>
                  <a:srgbClr val="000000"/>
                </a:solidFill>
              </a:rPr>
              <a:t>Warsaw</a:t>
            </a:r>
            <a:r>
              <a:rPr lang="tr-TR" dirty="0">
                <a:solidFill>
                  <a:srgbClr val="000000"/>
                </a:solidFill>
              </a:rPr>
              <a:t>.</a:t>
            </a:r>
            <a:endParaRPr sz="3600" b="1" dirty="0">
              <a:solidFill>
                <a:srgbClr val="000000"/>
              </a:solidFill>
            </a:endParaRPr>
          </a:p>
        </p:txBody>
      </p:sp>
      <p:sp>
        <p:nvSpPr>
          <p:cNvPr id="96" name="Google Shape;96;p1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49539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826350" y="1519225"/>
            <a:ext cx="4638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Second:</a:t>
            </a:r>
            <a:endParaRPr dirty="0"/>
          </a:p>
          <a:p>
            <a:pPr marL="0" lvl="0" indent="0" algn="l" rtl="0">
              <a:spcBef>
                <a:spcPts val="0"/>
              </a:spcBef>
              <a:spcAft>
                <a:spcPts val="0"/>
              </a:spcAft>
              <a:buNone/>
            </a:pPr>
            <a:r>
              <a:rPr lang="tr-TR" dirty="0"/>
              <a:t>WARSAW</a:t>
            </a:r>
            <a:endParaRPr dirty="0"/>
          </a:p>
        </p:txBody>
      </p:sp>
      <p:sp>
        <p:nvSpPr>
          <p:cNvPr id="102" name="Google Shape;102;p18"/>
          <p:cNvSpPr txBox="1">
            <a:spLocks noGrp="1"/>
          </p:cNvSpPr>
          <p:nvPr>
            <p:ph type="subTitle" idx="1"/>
          </p:nvPr>
        </p:nvSpPr>
        <p:spPr>
          <a:xfrm>
            <a:off x="826350" y="2763850"/>
            <a:ext cx="76320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The</a:t>
            </a:r>
            <a:r>
              <a:rPr lang="tr-TR" dirty="0"/>
              <a:t> </a:t>
            </a:r>
            <a:r>
              <a:rPr lang="tr-TR" dirty="0" err="1"/>
              <a:t>second</a:t>
            </a:r>
            <a:r>
              <a:rPr lang="tr-TR" dirty="0"/>
              <a:t> </a:t>
            </a:r>
            <a:r>
              <a:rPr lang="tr-TR" dirty="0" err="1"/>
              <a:t>city</a:t>
            </a:r>
            <a:r>
              <a:rPr lang="tr-TR" dirty="0"/>
              <a:t> is </a:t>
            </a:r>
            <a:r>
              <a:rPr lang="tr-TR" dirty="0" err="1"/>
              <a:t>Warsaw</a:t>
            </a:r>
            <a:r>
              <a:rPr lang="tr-TR" dirty="0"/>
              <a:t>.</a:t>
            </a:r>
            <a:endParaRPr dirty="0"/>
          </a:p>
        </p:txBody>
      </p:sp>
      <p:sp>
        <p:nvSpPr>
          <p:cNvPr id="103" name="Google Shape;103;p1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4481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1261050" y="1058150"/>
            <a:ext cx="5404500" cy="2744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i="0" dirty="0"/>
              <a:t>Warsaw, the capital city of Poland, is a must-visit destination for anyone interested in history, culture, and great food. With affordable prices and a range of accommodation options, including luxury hotels and budget-friendly hostels, there's something for everyone. Getting around is easy with the city's excellent public transportation system, including buses, trams, and the metro. From traditional Polish cuisine to international flavors, Warsaw is a food lover's paradise. Whether you're a budget traveler or seeking luxury experiences, Warsaw offers an unforgettable adventure. </a:t>
            </a:r>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17338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idx="4294967295"/>
          </p:nvPr>
        </p:nvSpPr>
        <p:spPr>
          <a:xfrm>
            <a:off x="2740350" y="934373"/>
            <a:ext cx="3663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FFFFFF"/>
                </a:solidFill>
              </a:rPr>
              <a:t>Hello!</a:t>
            </a:r>
            <a:endParaRPr sz="9600" dirty="0">
              <a:solidFill>
                <a:srgbClr val="FFFFFF"/>
              </a:solidFill>
            </a:endParaRPr>
          </a:p>
        </p:txBody>
      </p:sp>
      <p:sp>
        <p:nvSpPr>
          <p:cNvPr id="94" name="Google Shape;94;p17"/>
          <p:cNvSpPr txBox="1">
            <a:spLocks noGrp="1"/>
          </p:cNvSpPr>
          <p:nvPr>
            <p:ph type="subTitle" idx="4294967295"/>
          </p:nvPr>
        </p:nvSpPr>
        <p:spPr>
          <a:xfrm>
            <a:off x="2361749" y="2094173"/>
            <a:ext cx="4269355" cy="22434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tr-TR" sz="3600" b="1" dirty="0">
                <a:solidFill>
                  <a:srgbClr val="000000"/>
                </a:solidFill>
              </a:rPr>
              <a:t>I</a:t>
            </a:r>
            <a:r>
              <a:rPr lang="en" sz="3600" b="1" dirty="0">
                <a:solidFill>
                  <a:srgbClr val="000000"/>
                </a:solidFill>
              </a:rPr>
              <a:t> am</a:t>
            </a:r>
            <a:r>
              <a:rPr lang="tr-TR" sz="3600" b="1" dirty="0">
                <a:solidFill>
                  <a:srgbClr val="000000"/>
                </a:solidFill>
              </a:rPr>
              <a:t> Çağan Kuzhan</a:t>
            </a:r>
          </a:p>
          <a:p>
            <a:pPr marL="0" lvl="0" indent="0" algn="ctr" rtl="0">
              <a:spcBef>
                <a:spcPts val="600"/>
              </a:spcBef>
              <a:spcAft>
                <a:spcPts val="0"/>
              </a:spcAft>
              <a:buNone/>
            </a:pPr>
            <a:r>
              <a:rPr lang="en" dirty="0">
                <a:solidFill>
                  <a:srgbClr val="000000"/>
                </a:solidFill>
              </a:rPr>
              <a:t>I am </a:t>
            </a:r>
            <a:r>
              <a:rPr lang="tr-TR" dirty="0" err="1">
                <a:solidFill>
                  <a:srgbClr val="000000"/>
                </a:solidFill>
              </a:rPr>
              <a:t>going</a:t>
            </a:r>
            <a:r>
              <a:rPr lang="tr-TR" dirty="0">
                <a:solidFill>
                  <a:srgbClr val="000000"/>
                </a:solidFill>
              </a:rPr>
              <a:t> </a:t>
            </a:r>
            <a:r>
              <a:rPr lang="tr-TR" dirty="0" err="1">
                <a:solidFill>
                  <a:srgbClr val="000000"/>
                </a:solidFill>
              </a:rPr>
              <a:t>to</a:t>
            </a:r>
            <a:r>
              <a:rPr lang="tr-TR" dirty="0">
                <a:solidFill>
                  <a:srgbClr val="000000"/>
                </a:solidFill>
              </a:rPr>
              <a:t> </a:t>
            </a:r>
            <a:r>
              <a:rPr lang="tr-TR" dirty="0" err="1">
                <a:solidFill>
                  <a:srgbClr val="000000"/>
                </a:solidFill>
              </a:rPr>
              <a:t>introduce</a:t>
            </a:r>
            <a:r>
              <a:rPr lang="tr-TR" dirty="0">
                <a:solidFill>
                  <a:srgbClr val="000000"/>
                </a:solidFill>
              </a:rPr>
              <a:t> Berlin.</a:t>
            </a:r>
            <a:endParaRPr sz="3600" b="1" dirty="0">
              <a:solidFill>
                <a:srgbClr val="000000"/>
              </a:solidFill>
            </a:endParaRPr>
          </a:p>
        </p:txBody>
      </p:sp>
      <p:sp>
        <p:nvSpPr>
          <p:cNvPr id="96" name="Google Shape;96;p1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3960328357"/>
      </p:ext>
    </p:extLst>
  </p:cSld>
  <p:clrMapOvr>
    <a:masterClrMapping/>
  </p:clrMapOvr>
</p:sld>
</file>

<file path=ppt/theme/theme1.xml><?xml version="1.0" encoding="utf-8"?>
<a:theme xmlns:a="http://schemas.openxmlformats.org/drawingml/2006/main" name="Fidele template">
  <a:themeElements>
    <a:clrScheme name="Custom 347">
      <a:dk1>
        <a:srgbClr val="000000"/>
      </a:dk1>
      <a:lt1>
        <a:srgbClr val="FFFFFF"/>
      </a:lt1>
      <a:dk2>
        <a:srgbClr val="3F3F3F"/>
      </a:dk2>
      <a:lt2>
        <a:srgbClr val="F3F3F3"/>
      </a:lt2>
      <a:accent1>
        <a:srgbClr val="FF004E"/>
      </a:accent1>
      <a:accent2>
        <a:srgbClr val="901829"/>
      </a:accent2>
      <a:accent3>
        <a:srgbClr val="B958C2"/>
      </a:accent3>
      <a:accent4>
        <a:srgbClr val="5B8FDD"/>
      </a:accent4>
      <a:accent5>
        <a:srgbClr val="7CB652"/>
      </a:accent5>
      <a:accent6>
        <a:srgbClr val="FFB200"/>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527</Words>
  <Application>Microsoft Office PowerPoint</Application>
  <PresentationFormat>Ekran Gösterisi (16:9)</PresentationFormat>
  <Paragraphs>60</Paragraphs>
  <Slides>16</Slides>
  <Notes>16</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Titillium Web</vt:lpstr>
      <vt:lpstr>Fidele template</vt:lpstr>
      <vt:lpstr>AN INTERRAIL TRIP</vt:lpstr>
      <vt:lpstr>Our route</vt:lpstr>
      <vt:lpstr>Hello!</vt:lpstr>
      <vt:lpstr>First: KIEV</vt:lpstr>
      <vt:lpstr>PowerPoint Sunusu</vt:lpstr>
      <vt:lpstr>Hello!</vt:lpstr>
      <vt:lpstr>Second: WARSAW</vt:lpstr>
      <vt:lpstr>PowerPoint Sunusu</vt:lpstr>
      <vt:lpstr>Hello!</vt:lpstr>
      <vt:lpstr>Third: BERLİN</vt:lpstr>
      <vt:lpstr>PowerPoint Sunusu</vt:lpstr>
      <vt:lpstr>Hello!</vt:lpstr>
      <vt:lpstr>Last: Prague</vt:lpstr>
      <vt:lpstr>PowerPoint Sunusu</vt:lpstr>
      <vt:lpstr>Thanks!!</vt:lpstr>
      <vt:lpstr>Team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INTERRAIL TRIP</dc:title>
  <cp:lastModifiedBy>kuti kemo</cp:lastModifiedBy>
  <cp:revision>7</cp:revision>
  <dcterms:modified xsi:type="dcterms:W3CDTF">2023-05-03T16:08:19Z</dcterms:modified>
</cp:coreProperties>
</file>