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ndřej Pavelka" userId="S::pavelka.ondrej@st.spsoa.cz::2a76dbce-17df-42a2-a5c8-999bdb704318" providerId="AD" clId="Web-{D1158CE0-A4E9-0BEF-D05C-51110802D7EB}"/>
    <pc:docChg chg="addSld modSld">
      <pc:chgData name="Ondřej Pavelka" userId="S::pavelka.ondrej@st.spsoa.cz::2a76dbce-17df-42a2-a5c8-999bdb704318" providerId="AD" clId="Web-{D1158CE0-A4E9-0BEF-D05C-51110802D7EB}" dt="2018-11-14T19:57:42.929" v="14"/>
      <pc:docMkLst>
        <pc:docMk/>
      </pc:docMkLst>
      <pc:sldChg chg="addSp delSp modSp add replId">
        <pc:chgData name="Ondřej Pavelka" userId="S::pavelka.ondrej@st.spsoa.cz::2a76dbce-17df-42a2-a5c8-999bdb704318" providerId="AD" clId="Web-{D1158CE0-A4E9-0BEF-D05C-51110802D7EB}" dt="2018-11-14T19:57:42.929" v="14"/>
        <pc:sldMkLst>
          <pc:docMk/>
          <pc:sldMk cId="4103686388" sldId="261"/>
        </pc:sldMkLst>
        <pc:spChg chg="mod">
          <ac:chgData name="Ondřej Pavelka" userId="S::pavelka.ondrej@st.spsoa.cz::2a76dbce-17df-42a2-a5c8-999bdb704318" providerId="AD" clId="Web-{D1158CE0-A4E9-0BEF-D05C-51110802D7EB}" dt="2018-11-14T19:57:03.679" v="3" actId="20577"/>
          <ac:spMkLst>
            <pc:docMk/>
            <pc:sldMk cId="4103686388" sldId="261"/>
            <ac:spMk id="3" creationId="{70774CFD-4314-4790-A8CB-7507E47F331A}"/>
          </ac:spMkLst>
        </pc:spChg>
        <pc:picChg chg="add del mod ord">
          <ac:chgData name="Ondřej Pavelka" userId="S::pavelka.ondrej@st.spsoa.cz::2a76dbce-17df-42a2-a5c8-999bdb704318" providerId="AD" clId="Web-{D1158CE0-A4E9-0BEF-D05C-51110802D7EB}" dt="2018-11-14T19:57:42.929" v="14"/>
          <ac:picMkLst>
            <pc:docMk/>
            <pc:sldMk cId="4103686388" sldId="261"/>
            <ac:picMk id="4" creationId="{EFBFA6D4-DE0F-4599-BCE8-1F908DAED9F0}"/>
          </ac:picMkLst>
        </pc:picChg>
        <pc:picChg chg="del">
          <ac:chgData name="Ondřej Pavelka" userId="S::pavelka.ondrej@st.spsoa.cz::2a76dbce-17df-42a2-a5c8-999bdb704318" providerId="AD" clId="Web-{D1158CE0-A4E9-0BEF-D05C-51110802D7EB}" dt="2018-11-14T19:57:14.398" v="6"/>
          <ac:picMkLst>
            <pc:docMk/>
            <pc:sldMk cId="4103686388" sldId="261"/>
            <ac:picMk id="5" creationId="{9799AC78-36B6-448A-9D3E-F0E452A562EE}"/>
          </ac:picMkLst>
        </pc:picChg>
      </pc:sldChg>
    </pc:docChg>
  </pc:docChgLst>
  <pc:docChgLst>
    <pc:chgData name="Ondřej Pavelka" userId="S::pavelka.ondrej@st.spsoa.cz::2a76dbce-17df-42a2-a5c8-999bdb704318" providerId="AD" clId="Web-{E13D6DDE-5C05-4589-9D92-70343EEACF12}"/>
    <pc:docChg chg="modSld">
      <pc:chgData name="Ondřej Pavelka" userId="S::pavelka.ondrej@st.spsoa.cz::2a76dbce-17df-42a2-a5c8-999bdb704318" providerId="AD" clId="Web-{E13D6DDE-5C05-4589-9D92-70343EEACF12}" dt="2018-11-08T08:55:45.991" v="4" actId="20577"/>
      <pc:docMkLst>
        <pc:docMk/>
      </pc:docMkLst>
      <pc:sldChg chg="modSp">
        <pc:chgData name="Ondřej Pavelka" userId="S::pavelka.ondrej@st.spsoa.cz::2a76dbce-17df-42a2-a5c8-999bdb704318" providerId="AD" clId="Web-{E13D6DDE-5C05-4589-9D92-70343EEACF12}" dt="2018-11-08T08:55:44.975" v="2" actId="20577"/>
        <pc:sldMkLst>
          <pc:docMk/>
          <pc:sldMk cId="4071133383" sldId="259"/>
        </pc:sldMkLst>
        <pc:spChg chg="mod">
          <ac:chgData name="Ondřej Pavelka" userId="S::pavelka.ondrej@st.spsoa.cz::2a76dbce-17df-42a2-a5c8-999bdb704318" providerId="AD" clId="Web-{E13D6DDE-5C05-4589-9D92-70343EEACF12}" dt="2018-11-08T08:55:44.975" v="2" actId="20577"/>
          <ac:spMkLst>
            <pc:docMk/>
            <pc:sldMk cId="4071133383" sldId="259"/>
            <ac:spMk id="3" creationId="{70774CFD-4314-4790-A8CB-7507E47F331A}"/>
          </ac:spMkLst>
        </pc:spChg>
      </pc:sldChg>
    </pc:docChg>
  </pc:docChgLst>
  <pc:docChgLst>
    <pc:chgData name="Ondřej Pavelka" userId="S::pavelka.ondrej@st.spsoa.cz::2a76dbce-17df-42a2-a5c8-999bdb704318" providerId="AD" clId="Web-{F413AC22-270F-1F25-38B8-58D0F4849C09}"/>
    <pc:docChg chg="delSld">
      <pc:chgData name="Ondřej Pavelka" userId="S::pavelka.ondrej@st.spsoa.cz::2a76dbce-17df-42a2-a5c8-999bdb704318" providerId="AD" clId="Web-{F413AC22-270F-1F25-38B8-58D0F4849C09}" dt="2019-01-02T18:16:45.562" v="2"/>
      <pc:docMkLst>
        <pc:docMk/>
      </pc:docMkLst>
      <pc:sldChg chg="del">
        <pc:chgData name="Ondřej Pavelka" userId="S::pavelka.ondrej@st.spsoa.cz::2a76dbce-17df-42a2-a5c8-999bdb704318" providerId="AD" clId="Web-{F413AC22-270F-1F25-38B8-58D0F4849C09}" dt="2019-01-02T17:51:40.821" v="0"/>
        <pc:sldMkLst>
          <pc:docMk/>
          <pc:sldMk cId="2160645747" sldId="257"/>
        </pc:sldMkLst>
      </pc:sldChg>
      <pc:sldChg chg="del">
        <pc:chgData name="Ondřej Pavelka" userId="S::pavelka.ondrej@st.spsoa.cz::2a76dbce-17df-42a2-a5c8-999bdb704318" providerId="AD" clId="Web-{F413AC22-270F-1F25-38B8-58D0F4849C09}" dt="2019-01-02T18:16:42.781" v="1"/>
        <pc:sldMkLst>
          <pc:docMk/>
          <pc:sldMk cId="4071133383" sldId="259"/>
        </pc:sldMkLst>
      </pc:sldChg>
      <pc:sldChg chg="del">
        <pc:chgData name="Ondřej Pavelka" userId="S::pavelka.ondrej@st.spsoa.cz::2a76dbce-17df-42a2-a5c8-999bdb704318" providerId="AD" clId="Web-{F413AC22-270F-1F25-38B8-58D0F4849C09}" dt="2019-01-02T18:16:45.562" v="2"/>
        <pc:sldMkLst>
          <pc:docMk/>
          <pc:sldMk cId="4103686388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6E73-1CDE-41BD-8A7B-9471E36B0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E73A7-CEDB-457D-879A-9319029F5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50B4F-8D5A-4459-8BAF-4125946E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2DC-268C-4EEE-92EC-4B657BD0F0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19A42-D8DB-499F-B53F-BD8F345C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D5C05-9608-4A6F-A25D-8DB39C2E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2CC0-F053-4609-9570-C4B54AC18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96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6D3F9-7211-43AA-847C-C2FE091B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C7904-D32D-4CDA-BAFC-CE12AA599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05BBD-5A48-4BEE-89F8-1A3746FB9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2DC-268C-4EEE-92EC-4B657BD0F0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4A7E2-7819-48AD-8F65-95C1D786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C3240-F180-4169-A194-9EE6A71B5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2CC0-F053-4609-9570-C4B54AC18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6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FCFAF0-6D52-4BCB-9041-6FCCD3FD6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EB78E-5772-4CED-9617-1CE37C4EF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B851A-BB1B-4EEA-B465-61DEBF48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2DC-268C-4EEE-92EC-4B657BD0F0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227D3-F5E7-4029-86F6-CA6B426A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95706-CE27-4ABF-96A3-61F853BF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2CC0-F053-4609-9570-C4B54AC18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7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72B2-23B7-48D4-8499-DEFADFD0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8C184-59D2-4D37-8DE3-24343AE8D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FA026-0AFC-4D64-9B22-8B2FA14A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2DC-268C-4EEE-92EC-4B657BD0F0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6D5DE-0942-4A0C-A7A7-B650A41A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3C584-8BE1-4705-BADC-54618018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2CC0-F053-4609-9570-C4B54AC18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7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C3F31-9F2E-402E-B3D1-49A34CC5D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0C293-2A67-4FC3-9922-AD3EA873B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49B3C-E08F-493D-81AC-0E31C76F5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2DC-268C-4EEE-92EC-4B657BD0F0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7AE03-9381-47B6-884A-E0E75E91E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3E7B4-D7DD-46D4-8D9B-0AD2F290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2CC0-F053-4609-9570-C4B54AC18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7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B4CF-A0B1-4C20-848D-4CC694555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6167A-69A0-4604-A5F6-9EDC6C920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E2D51-0BC1-4BE7-98A6-8AC95C7E1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B67F0-9A68-4A47-AAA1-1DBA08F80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2DC-268C-4EEE-92EC-4B657BD0F0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9C1D6-3262-4ABA-99A8-7D7536CF3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B3EC9-068F-4899-98FD-53D375BE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2CC0-F053-4609-9570-C4B54AC18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6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C34F4-1322-4188-A70F-BBC12B662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D105F-4B64-449D-943E-CC96CA823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35615-C13A-48BF-A390-1A5458CAB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4A514-F238-40C8-A98A-772D32794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0725E0-03C7-4A6B-92B0-28E0D56CC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3899A-117E-4F4A-8E97-9744A587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2DC-268C-4EEE-92EC-4B657BD0F0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29929-A710-48C8-B502-5E6C89A1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FC85BC-5E35-4365-A757-1543072B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2CC0-F053-4609-9570-C4B54AC18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8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924A-976D-423A-9347-A005B27E5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F2581C-ECB9-4828-BC6F-056036B6B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2DC-268C-4EEE-92EC-4B657BD0F0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23064-F079-4115-A79D-8B5B65430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AA983B-F605-42BB-BB97-0DFC3383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2CC0-F053-4609-9570-C4B54AC18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9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41AD56-714D-4D17-B22D-28631CA6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2DC-268C-4EEE-92EC-4B657BD0F0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1509D-3621-46F1-8D74-EA59D856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1D765-B384-4422-8A2C-1144CECE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2CC0-F053-4609-9570-C4B54AC18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5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5B7A-110C-4AA9-9722-324D13DB0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85251-787F-4EEA-B6FE-1DF727CFB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FD62C-7EF3-4995-B434-B5869430D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1E544-E2EE-4841-9AD8-355B0E8A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2DC-268C-4EEE-92EC-4B657BD0F0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917F2-ECD3-4C55-ABC9-2B98E171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2F0DD-3FC5-4DCD-9A75-2C012896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2CC0-F053-4609-9570-C4B54AC18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5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2622-73F3-4422-A698-AE5BA9AB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A721A3-21BB-404C-AC97-0C15E43AD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4EAE4-EC40-4B80-B62F-332A1EBAA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28DC5-B9DC-42DF-BC3E-E772D0DB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2DC-268C-4EEE-92EC-4B657BD0F0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F1A28-0BB1-4C95-A38F-A71311DE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03371-04CD-4107-B536-EB7B3341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2CC0-F053-4609-9570-C4B54AC18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4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D5792F-EB29-4691-A1BF-1E12D3BC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8A230-B869-46B4-9156-45FDDA205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EFCB8-579C-4516-82FB-062DCEFC4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982DC-268C-4EEE-92EC-4B657BD0F0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B7CA0-5A16-4528-A1EB-EB2AD8B91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54DA7-BBD5-4024-8D50-DBCCDF0F4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12CC0-F053-4609-9570-C4B54AC18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4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6AEDE6-B0C3-4E6D-B4ED-F5ABB04BF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0000"/>
                    </a14:imgEffect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41DEDD-EE59-452E-AF47-274551DEE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2273"/>
            <a:ext cx="9144000" cy="1877789"/>
          </a:xfrm>
        </p:spPr>
        <p:txBody>
          <a:bodyPr>
            <a:normAutofit fontScale="90000"/>
          </a:bodyPr>
          <a:lstStyle/>
          <a:p>
            <a:r>
              <a:rPr lang="cs-CZ" sz="8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ONDŘEJ PAVELKA</a:t>
            </a:r>
            <a:endParaRPr lang="en-US" sz="8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14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80C291E-BA1B-4525-9948-F4B51918F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0000"/>
                    </a14:imgEffect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FFA75B-AE9D-4821-A424-822CDD11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4227" y="928868"/>
            <a:ext cx="7523545" cy="3634450"/>
          </a:xfrm>
          <a:noFill/>
        </p:spPr>
        <p:txBody>
          <a:bodyPr>
            <a:noAutofit/>
          </a:bodyPr>
          <a:lstStyle/>
          <a:p>
            <a:pPr algn="ctr"/>
            <a:r>
              <a:rPr lang="cs-CZ" sz="7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ATTENTION!!!</a:t>
            </a:r>
            <a:endParaRPr lang="en-US" sz="7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69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47</Words>
  <Application>Microsoft Office PowerPoint</Application>
  <PresentationFormat>Širokoúhlá obrazovka</PresentationFormat>
  <Paragraphs>14</Paragraphs>
  <Slides>2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3" baseType="lpstr">
      <vt:lpstr>Office Theme</vt:lpstr>
      <vt:lpstr>ONDŘEJ PAVELKA</vt:lpstr>
      <vt:lpstr>THANKS FOR YOUR ATTENTION!!!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Ondřej Pavelka</dc:creator>
  <cp:lastModifiedBy>Ondřej Pavelka</cp:lastModifiedBy>
  <cp:revision>27</cp:revision>
  <dcterms:created xsi:type="dcterms:W3CDTF">2018-11-06T21:15:50Z</dcterms:created>
  <dcterms:modified xsi:type="dcterms:W3CDTF">2019-01-02T18:16:48Z</dcterms:modified>
</cp:coreProperties>
</file>