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4BDB-705F-4C95-94AD-3D4E7A2897C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BF0B-F4CC-41F2-A8B1-6D811DC1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91351" y="96410"/>
            <a:ext cx="3910819" cy="6875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1013" y="1052713"/>
            <a:ext cx="5655213" cy="19008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1011" y="4933581"/>
            <a:ext cx="5655213" cy="14830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1011" y="3506488"/>
            <a:ext cx="5655213" cy="7839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01507" y="1052713"/>
            <a:ext cx="5655213" cy="12523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352" y="96411"/>
            <a:ext cx="391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Condensed" panose="020B0502040204020203" pitchFamily="34" charset="0"/>
              </a:rPr>
              <a:t>Retail Sales Analysis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603" y="1155054"/>
            <a:ext cx="4994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Sales Analysis</a:t>
            </a:r>
          </a:p>
          <a:p>
            <a:r>
              <a:rPr lang="en-US" dirty="0" smtClean="0"/>
              <a:t>What is the total revenue generated over a specific period?</a:t>
            </a:r>
          </a:p>
          <a:p>
            <a:r>
              <a:rPr lang="en-US" dirty="0" smtClean="0"/>
              <a:t>What are the top 5 products by sales?</a:t>
            </a:r>
          </a:p>
          <a:p>
            <a:r>
              <a:rPr lang="en-US" dirty="0" smtClean="0"/>
              <a:t>What is the average order value?</a:t>
            </a:r>
          </a:p>
          <a:p>
            <a:r>
              <a:rPr lang="en-US" dirty="0" smtClean="0"/>
              <a:t>What are the peak sales periods?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166" y="3536722"/>
            <a:ext cx="533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 Analysis</a:t>
            </a:r>
          </a:p>
          <a:p>
            <a:r>
              <a:rPr lang="en-US" dirty="0" smtClean="0"/>
              <a:t>What are the top states for sales?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" y="5074934"/>
            <a:ext cx="536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Shipping Analysis</a:t>
            </a:r>
          </a:p>
          <a:p>
            <a:r>
              <a:rPr lang="en-US" dirty="0" smtClean="0"/>
              <a:t>What is the average shipping time?</a:t>
            </a:r>
          </a:p>
          <a:p>
            <a:r>
              <a:rPr lang="en-US" dirty="0" smtClean="0"/>
              <a:t>How does the shipping time vary between different shipping service levels?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8900" y="1155054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Analysis</a:t>
            </a:r>
          </a:p>
          <a:p>
            <a:r>
              <a:rPr lang="en-US" dirty="0" smtClean="0"/>
              <a:t>Which categories of products are most popular?</a:t>
            </a:r>
          </a:p>
          <a:p>
            <a:r>
              <a:rPr lang="en-US" dirty="0" smtClean="0"/>
              <a:t>What is the average quantity of products ordered?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230605" y="3018010"/>
            <a:ext cx="5655213" cy="13633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28786" y="3113951"/>
            <a:ext cx="520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Geographical</a:t>
            </a:r>
            <a:r>
              <a:rPr lang="en-US" dirty="0" smtClean="0"/>
              <a:t> </a:t>
            </a:r>
            <a:r>
              <a:rPr lang="en-US" b="1" dirty="0" smtClean="0"/>
              <a:t>Analysis</a:t>
            </a:r>
          </a:p>
          <a:p>
            <a:r>
              <a:rPr lang="en-US" dirty="0" smtClean="0"/>
              <a:t>What are the key markets (states/cities) for sales?</a:t>
            </a:r>
          </a:p>
          <a:p>
            <a:r>
              <a:rPr lang="en-US" dirty="0" smtClean="0"/>
              <a:t>Are there emerging markets that are showing growth?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01505" y="5184022"/>
            <a:ext cx="5655213" cy="12523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38898" y="5216286"/>
            <a:ext cx="541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Seasonal Analysis</a:t>
            </a:r>
          </a:p>
          <a:p>
            <a:r>
              <a:rPr lang="en-US" dirty="0" smtClean="0"/>
              <a:t>Are there seasonal trends in sales revenue?</a:t>
            </a:r>
          </a:p>
          <a:p>
            <a:r>
              <a:rPr lang="en-US" dirty="0" smtClean="0"/>
              <a:t>How do seasonal trends affect various product categories?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8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Kutloano Mbonani</dc:creator>
  <cp:lastModifiedBy>Kutloano Mbonani</cp:lastModifiedBy>
  <cp:revision>4</cp:revision>
  <dcterms:created xsi:type="dcterms:W3CDTF">2023-09-10T13:39:34Z</dcterms:created>
  <dcterms:modified xsi:type="dcterms:W3CDTF">2023-09-10T14:11:18Z</dcterms:modified>
</cp:coreProperties>
</file>