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1pPr>
    <a:lvl2pPr marL="0" marR="0" indent="4572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2pPr>
    <a:lvl3pPr marL="0" marR="0" indent="9144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3pPr>
    <a:lvl4pPr marL="0" marR="0" indent="13716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4pPr>
    <a:lvl5pPr marL="0" marR="0" indent="18288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5pPr>
    <a:lvl6pPr marL="0" marR="0" indent="22860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6pPr>
    <a:lvl7pPr marL="0" marR="0" indent="27432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7pPr>
    <a:lvl8pPr marL="0" marR="0" indent="32004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8pPr>
    <a:lvl9pPr marL="0" marR="0" indent="36576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Başlık">
    <p:spTree>
      <p:nvGrpSpPr>
        <p:cNvPr id="1" name=""/>
        <p:cNvGrpSpPr/>
        <p:nvPr/>
      </p:nvGrpSpPr>
      <p:grpSpPr>
        <a:xfrm>
          <a:off x="0" y="0"/>
          <a:ext cx="0" cy="0"/>
          <a:chOff x="0" y="0"/>
          <a:chExt cx="0" cy="0"/>
        </a:xfrm>
      </p:grpSpPr>
      <p:sp>
        <p:nvSpPr>
          <p:cNvPr id="11" name="Sunu Başlığı"/>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1E98FD"/>
                    </a:gs>
                    <a:gs pos="100000">
                      <a:srgbClr val="FF00F7"/>
                    </a:gs>
                  </a:gsLst>
                  <a:lin ang="3960000" scaled="0"/>
                </a:gradFill>
              </a:defRPr>
            </a:lvl1pPr>
          </a:lstStyle>
          <a:p>
            <a:pPr/>
            <a:r>
              <a:t>Sunu Başlığı</a:t>
            </a:r>
          </a:p>
        </p:txBody>
      </p:sp>
      <p:sp>
        <p:nvSpPr>
          <p:cNvPr id="12" name="Yazar ve Tarih"/>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latin typeface="Graphik Medium"/>
                <a:ea typeface="Graphik Medium"/>
                <a:cs typeface="Graphik Medium"/>
                <a:sym typeface="Graphik Medium"/>
              </a:defRPr>
            </a:lvl1pPr>
          </a:lstStyle>
          <a:p>
            <a:pPr/>
            <a:r>
              <a:t>Yazar ve Tarih</a:t>
            </a:r>
          </a:p>
        </p:txBody>
      </p:sp>
      <p:sp>
        <p:nvSpPr>
          <p:cNvPr id="13" name="Gövde Düzeyi Bir…"/>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Graphik Medium"/>
                <a:ea typeface="Graphik Medium"/>
                <a:cs typeface="Graphik Medium"/>
                <a:sym typeface="Graphik Medium"/>
              </a:defRPr>
            </a:lvl1pPr>
            <a:lvl2pPr marL="0" indent="0" algn="ctr" defTabSz="825500">
              <a:spcBef>
                <a:spcPts val="0"/>
              </a:spcBef>
              <a:buClrTx/>
              <a:buSzTx/>
              <a:buNone/>
              <a:defRPr sz="6400">
                <a:latin typeface="Graphik Medium"/>
                <a:ea typeface="Graphik Medium"/>
                <a:cs typeface="Graphik Medium"/>
                <a:sym typeface="Graphik Medium"/>
              </a:defRPr>
            </a:lvl2pPr>
            <a:lvl3pPr marL="0" indent="0" algn="ctr" defTabSz="825500">
              <a:spcBef>
                <a:spcPts val="0"/>
              </a:spcBef>
              <a:buClrTx/>
              <a:buSzTx/>
              <a:buNone/>
              <a:defRPr sz="6400">
                <a:latin typeface="Graphik Medium"/>
                <a:ea typeface="Graphik Medium"/>
                <a:cs typeface="Graphik Medium"/>
                <a:sym typeface="Graphik Medium"/>
              </a:defRPr>
            </a:lvl3pPr>
            <a:lvl4pPr marL="0" indent="0" algn="ctr" defTabSz="825500">
              <a:spcBef>
                <a:spcPts val="0"/>
              </a:spcBef>
              <a:buClrTx/>
              <a:buSzTx/>
              <a:buNone/>
              <a:defRPr sz="6400">
                <a:latin typeface="Graphik Medium"/>
                <a:ea typeface="Graphik Medium"/>
                <a:cs typeface="Graphik Medium"/>
                <a:sym typeface="Graphik Medium"/>
              </a:defRPr>
            </a:lvl4pPr>
            <a:lvl5pPr marL="0" indent="0" algn="ctr" defTabSz="825500">
              <a:spcBef>
                <a:spcPts val="0"/>
              </a:spcBef>
              <a:buClrTx/>
              <a:buSzTx/>
              <a:buNone/>
              <a:defRPr sz="6400">
                <a:latin typeface="Graphik Medium"/>
                <a:ea typeface="Graphik Medium"/>
                <a:cs typeface="Graphik Medium"/>
                <a:sym typeface="Graphik Medium"/>
              </a:defRPr>
            </a:lvl5pPr>
          </a:lstStyle>
          <a:p>
            <a:pPr/>
            <a:r>
              <a:t>Sunu Alt Başlığı</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Yalnızca Başlık">
    <p:spTree>
      <p:nvGrpSpPr>
        <p:cNvPr id="1" name=""/>
        <p:cNvGrpSpPr/>
        <p:nvPr/>
      </p:nvGrpSpPr>
      <p:grpSpPr>
        <a:xfrm>
          <a:off x="0" y="0"/>
          <a:ext cx="0" cy="0"/>
          <a:chOff x="0" y="0"/>
          <a:chExt cx="0" cy="0"/>
        </a:xfrm>
      </p:grpSpPr>
      <p:sp>
        <p:nvSpPr>
          <p:cNvPr id="99" name="Slayt Başlığı"/>
          <p:cNvSpPr txBox="1"/>
          <p:nvPr>
            <p:ph type="title" hasCustomPrompt="1"/>
          </p:nvPr>
        </p:nvSpPr>
        <p:spPr>
          <a:prstGeom prst="rect">
            <a:avLst/>
          </a:prstGeom>
        </p:spPr>
        <p:txBody>
          <a:bodyPr/>
          <a:lstStyle/>
          <a:p>
            <a:pPr/>
            <a:r>
              <a:t>Slayt Başlığı</a:t>
            </a:r>
          </a:p>
        </p:txBody>
      </p:sp>
      <p:sp>
        <p:nvSpPr>
          <p:cNvPr id="100" name="Slayt Alt Başlığı"/>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Slayt Alt Başlığı</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janda">
    <p:spTree>
      <p:nvGrpSpPr>
        <p:cNvPr id="1" name=""/>
        <p:cNvGrpSpPr/>
        <p:nvPr/>
      </p:nvGrpSpPr>
      <p:grpSpPr>
        <a:xfrm>
          <a:off x="0" y="0"/>
          <a:ext cx="0" cy="0"/>
          <a:chOff x="0" y="0"/>
          <a:chExt cx="0" cy="0"/>
        </a:xfrm>
      </p:grpSpPr>
      <p:sp>
        <p:nvSpPr>
          <p:cNvPr id="108" name="Ajanda Başlığı"/>
          <p:cNvSpPr txBox="1"/>
          <p:nvPr>
            <p:ph type="title" hasCustomPrompt="1"/>
          </p:nvPr>
        </p:nvSpPr>
        <p:spPr>
          <a:xfrm>
            <a:off x="1270000" y="812800"/>
            <a:ext cx="21844000" cy="1562100"/>
          </a:xfrm>
          <a:prstGeom prst="rect">
            <a:avLst/>
          </a:prstGeom>
        </p:spPr>
        <p:txBody>
          <a:bodyPr/>
          <a:lstStyle/>
          <a:p>
            <a:pPr/>
            <a:r>
              <a:t>Ajanda Başlığı</a:t>
            </a:r>
          </a:p>
        </p:txBody>
      </p:sp>
      <p:sp>
        <p:nvSpPr>
          <p:cNvPr id="109" name="Ajanda Alt Başlığı"/>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Ajanda Alt Başlığı</a:t>
            </a:r>
          </a:p>
        </p:txBody>
      </p:sp>
      <p:sp>
        <p:nvSpPr>
          <p:cNvPr id="110" name="Gövde Düzeyi Bir…"/>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Ajanda Konuları</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Rapor">
    <p:spTree>
      <p:nvGrpSpPr>
        <p:cNvPr id="1" name=""/>
        <p:cNvGrpSpPr/>
        <p:nvPr/>
      </p:nvGrpSpPr>
      <p:grpSpPr>
        <a:xfrm>
          <a:off x="0" y="0"/>
          <a:ext cx="0" cy="0"/>
          <a:chOff x="0" y="0"/>
          <a:chExt cx="0" cy="0"/>
        </a:xfrm>
      </p:grpSpPr>
      <p:sp>
        <p:nvSpPr>
          <p:cNvPr id="118" name="Gövde Düzeyi Bir…"/>
          <p:cNvSpPr txBox="1"/>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5pPr>
          </a:lstStyle>
          <a:p>
            <a:pPr/>
            <a:r>
              <a:t>Rapor</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üyük Veri">
    <p:spTree>
      <p:nvGrpSpPr>
        <p:cNvPr id="1" name=""/>
        <p:cNvGrpSpPr/>
        <p:nvPr/>
      </p:nvGrpSpPr>
      <p:grpSpPr>
        <a:xfrm>
          <a:off x="0" y="0"/>
          <a:ext cx="0" cy="0"/>
          <a:chOff x="0" y="0"/>
          <a:chExt cx="0" cy="0"/>
        </a:xfrm>
      </p:grpSpPr>
      <p:sp>
        <p:nvSpPr>
          <p:cNvPr id="126" name="Gövde Düzeyi Bir…"/>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27" name="Veri bilgisi"/>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Graphik Medium"/>
                <a:ea typeface="Graphik Medium"/>
                <a:cs typeface="Graphik Medium"/>
                <a:sym typeface="Graphik Medium"/>
              </a:defRPr>
            </a:lvl1pPr>
          </a:lstStyle>
          <a:p>
            <a:pPr/>
            <a:r>
              <a:t>Veri bilgisi</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lıntı">
    <p:spTree>
      <p:nvGrpSpPr>
        <p:cNvPr id="1" name=""/>
        <p:cNvGrpSpPr/>
        <p:nvPr/>
      </p:nvGrpSpPr>
      <p:grpSpPr>
        <a:xfrm>
          <a:off x="0" y="0"/>
          <a:ext cx="0" cy="0"/>
          <a:chOff x="0" y="0"/>
          <a:chExt cx="0" cy="0"/>
        </a:xfrm>
      </p:grpSpPr>
      <p:sp>
        <p:nvSpPr>
          <p:cNvPr id="135" name="İsim"/>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latin typeface="Graphik Medium"/>
                <a:ea typeface="Graphik Medium"/>
                <a:cs typeface="Graphik Medium"/>
                <a:sym typeface="Graphik Medium"/>
              </a:defRPr>
            </a:lvl1pPr>
          </a:lstStyle>
          <a:p>
            <a:pPr/>
            <a:r>
              <a:t>İsim</a:t>
            </a:r>
          </a:p>
        </p:txBody>
      </p:sp>
      <p:sp>
        <p:nvSpPr>
          <p:cNvPr id="136" name="Gövde Düzeyi Bir…"/>
          <p:cNvSpPr txBox="1"/>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5pPr>
          </a:lstStyle>
          <a:p>
            <a:pPr/>
            <a:r>
              <a:t>“Ünlü Alıntı”</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ğraf - 3 Yukarı">
    <p:spTree>
      <p:nvGrpSpPr>
        <p:cNvPr id="1" name=""/>
        <p:cNvGrpSpPr/>
        <p:nvPr/>
      </p:nvGrpSpPr>
      <p:grpSpPr>
        <a:xfrm>
          <a:off x="0" y="0"/>
          <a:ext cx="0" cy="0"/>
          <a:chOff x="0" y="0"/>
          <a:chExt cx="0" cy="0"/>
        </a:xfrm>
      </p:grpSpPr>
      <p:sp>
        <p:nvSpPr>
          <p:cNvPr id="144" name="Pembe arka planda iki denizanası"/>
          <p:cNvSpPr/>
          <p:nvPr>
            <p:ph type="pic" sz="half" idx="21"/>
          </p:nvPr>
        </p:nvSpPr>
        <p:spPr>
          <a:xfrm>
            <a:off x="12192000" y="4813300"/>
            <a:ext cx="12192000" cy="9207945"/>
          </a:xfrm>
          <a:prstGeom prst="rect">
            <a:avLst/>
          </a:prstGeom>
        </p:spPr>
        <p:txBody>
          <a:bodyPr lIns="91439" tIns="45719" rIns="91439" bIns="45719">
            <a:noAutofit/>
          </a:bodyPr>
          <a:lstStyle/>
          <a:p>
            <a:pPr/>
          </a:p>
        </p:txBody>
      </p:sp>
      <p:sp>
        <p:nvSpPr>
          <p:cNvPr id="145" name="Koyu mavi arka plana dokunan iki denizanası"/>
          <p:cNvSpPr/>
          <p:nvPr>
            <p:ph type="pic" sz="half" idx="22"/>
          </p:nvPr>
        </p:nvSpPr>
        <p:spPr>
          <a:xfrm>
            <a:off x="12192000" y="-628650"/>
            <a:ext cx="12192000" cy="8128000"/>
          </a:xfrm>
          <a:prstGeom prst="rect">
            <a:avLst/>
          </a:prstGeom>
        </p:spPr>
        <p:txBody>
          <a:bodyPr lIns="91439" tIns="45719" rIns="91439" bIns="45719">
            <a:noAutofit/>
          </a:bodyPr>
          <a:lstStyle/>
          <a:p>
            <a:pPr/>
          </a:p>
        </p:txBody>
      </p:sp>
      <p:sp>
        <p:nvSpPr>
          <p:cNvPr id="146" name="Mavi arka planda iki denizanası"/>
          <p:cNvSpPr/>
          <p:nvPr>
            <p:ph type="pic" idx="23"/>
          </p:nvPr>
        </p:nvSpPr>
        <p:spPr>
          <a:xfrm>
            <a:off x="-4203700" y="0"/>
            <a:ext cx="20574000" cy="137160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ğraf">
    <p:spTree>
      <p:nvGrpSpPr>
        <p:cNvPr id="1" name=""/>
        <p:cNvGrpSpPr/>
        <p:nvPr/>
      </p:nvGrpSpPr>
      <p:grpSpPr>
        <a:xfrm>
          <a:off x="0" y="0"/>
          <a:ext cx="0" cy="0"/>
          <a:chOff x="0" y="0"/>
          <a:chExt cx="0" cy="0"/>
        </a:xfrm>
      </p:grpSpPr>
      <p:sp>
        <p:nvSpPr>
          <p:cNvPr id="154" name="Koyu mavi arka plana dokunan iki denizanası"/>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oş">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ve Fotoğraf">
    <p:spTree>
      <p:nvGrpSpPr>
        <p:cNvPr id="1" name=""/>
        <p:cNvGrpSpPr/>
        <p:nvPr/>
      </p:nvGrpSpPr>
      <p:grpSpPr>
        <a:xfrm>
          <a:off x="0" y="0"/>
          <a:ext cx="0" cy="0"/>
          <a:chOff x="0" y="0"/>
          <a:chExt cx="0" cy="0"/>
        </a:xfrm>
      </p:grpSpPr>
      <p:sp>
        <p:nvSpPr>
          <p:cNvPr id="21" name="Koyu mavi arka plana dokunan iki denizanası"/>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22" name="Yazar ve Tarih"/>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FFFFFF"/>
                </a:solidFill>
                <a:latin typeface="Graphik Medium"/>
                <a:ea typeface="Graphik Medium"/>
                <a:cs typeface="Graphik Medium"/>
                <a:sym typeface="Graphik Medium"/>
              </a:defRPr>
            </a:lvl1pPr>
          </a:lstStyle>
          <a:p>
            <a:pPr/>
            <a:r>
              <a:t>Yazar ve Tarih</a:t>
            </a:r>
          </a:p>
        </p:txBody>
      </p:sp>
      <p:sp>
        <p:nvSpPr>
          <p:cNvPr id="23" name="Sunu Başlığı"/>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solidFill>
                  <a:srgbClr val="FFFFFF"/>
                </a:solidFill>
              </a:defRPr>
            </a:lvl1pPr>
          </a:lstStyle>
          <a:p>
            <a:pPr/>
            <a:r>
              <a:t>Sunu Başlığı</a:t>
            </a:r>
          </a:p>
        </p:txBody>
      </p:sp>
      <p:sp>
        <p:nvSpPr>
          <p:cNvPr id="24" name="Gövde Düzeyi Bir…"/>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FFFFFF"/>
                </a:solidFill>
                <a:latin typeface="Graphik Medium"/>
                <a:ea typeface="Graphik Medium"/>
                <a:cs typeface="Graphik Medium"/>
                <a:sym typeface="Graphik Medium"/>
              </a:defRPr>
            </a:lvl1pPr>
            <a:lvl2pPr marL="0" indent="0" algn="ctr" defTabSz="825500">
              <a:spcBef>
                <a:spcPts val="0"/>
              </a:spcBef>
              <a:buClrTx/>
              <a:buSzTx/>
              <a:buNone/>
              <a:defRPr sz="6400">
                <a:solidFill>
                  <a:srgbClr val="FFFFFF"/>
                </a:solidFill>
                <a:latin typeface="Graphik Medium"/>
                <a:ea typeface="Graphik Medium"/>
                <a:cs typeface="Graphik Medium"/>
                <a:sym typeface="Graphik Medium"/>
              </a:defRPr>
            </a:lvl2pPr>
            <a:lvl3pPr marL="0" indent="0" algn="ctr" defTabSz="825500">
              <a:spcBef>
                <a:spcPts val="0"/>
              </a:spcBef>
              <a:buClrTx/>
              <a:buSzTx/>
              <a:buNone/>
              <a:defRPr sz="6400">
                <a:solidFill>
                  <a:srgbClr val="FFFFFF"/>
                </a:solidFill>
                <a:latin typeface="Graphik Medium"/>
                <a:ea typeface="Graphik Medium"/>
                <a:cs typeface="Graphik Medium"/>
                <a:sym typeface="Graphik Medium"/>
              </a:defRPr>
            </a:lvl3pPr>
            <a:lvl4pPr marL="0" indent="0" algn="ctr" defTabSz="825500">
              <a:spcBef>
                <a:spcPts val="0"/>
              </a:spcBef>
              <a:buClrTx/>
              <a:buSzTx/>
              <a:buNone/>
              <a:defRPr sz="6400">
                <a:solidFill>
                  <a:srgbClr val="FFFFFF"/>
                </a:solidFill>
                <a:latin typeface="Graphik Medium"/>
                <a:ea typeface="Graphik Medium"/>
                <a:cs typeface="Graphik Medium"/>
                <a:sym typeface="Graphik Medium"/>
              </a:defRPr>
            </a:lvl4pPr>
            <a:lvl5pPr marL="0" indent="0" algn="ctr" defTabSz="825500">
              <a:spcBef>
                <a:spcPts val="0"/>
              </a:spcBef>
              <a:buClrTx/>
              <a:buSzTx/>
              <a:buNone/>
              <a:defRPr sz="6400">
                <a:solidFill>
                  <a:srgbClr val="FFFFFF"/>
                </a:solidFill>
                <a:latin typeface="Graphik Medium"/>
                <a:ea typeface="Graphik Medium"/>
                <a:cs typeface="Graphik Medium"/>
                <a:sym typeface="Graphik Medium"/>
              </a:defRPr>
            </a:lvl5pPr>
          </a:lstStyle>
          <a:p>
            <a:pPr/>
            <a:r>
              <a:t>Sunu Alt Başlığı</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lternatif Başlık ve Fotoğraf">
    <p:spTree>
      <p:nvGrpSpPr>
        <p:cNvPr id="1" name=""/>
        <p:cNvGrpSpPr/>
        <p:nvPr/>
      </p:nvGrpSpPr>
      <p:grpSpPr>
        <a:xfrm>
          <a:off x="0" y="0"/>
          <a:ext cx="0" cy="0"/>
          <a:chOff x="0" y="0"/>
          <a:chExt cx="0" cy="0"/>
        </a:xfrm>
      </p:grpSpPr>
      <p:sp>
        <p:nvSpPr>
          <p:cNvPr id="32" name="Mavi arka planda iki denizanası"/>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ayt Başlığı"/>
          <p:cNvSpPr txBox="1"/>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pPr/>
            <a:r>
              <a:t>Slayt Başlığı</a:t>
            </a:r>
          </a:p>
        </p:txBody>
      </p:sp>
      <p:sp>
        <p:nvSpPr>
          <p:cNvPr id="34" name="Gövde Düzeyi Bir…"/>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vl2pPr marL="0" indent="457200" algn="ctr" defTabSz="825500">
              <a:spcBef>
                <a:spcPts val="0"/>
              </a:spcBef>
              <a:buClrTx/>
              <a:buSzTx/>
              <a:buNone/>
              <a:defRPr sz="5400">
                <a:latin typeface="Graphik Medium"/>
                <a:ea typeface="Graphik Medium"/>
                <a:cs typeface="Graphik Medium"/>
                <a:sym typeface="Graphik Medium"/>
              </a:defRPr>
            </a:lvl2pPr>
            <a:lvl3pPr marL="0" indent="914400" algn="ctr" defTabSz="825500">
              <a:spcBef>
                <a:spcPts val="0"/>
              </a:spcBef>
              <a:buClrTx/>
              <a:buSzTx/>
              <a:buNone/>
              <a:defRPr sz="5400">
                <a:latin typeface="Graphik Medium"/>
                <a:ea typeface="Graphik Medium"/>
                <a:cs typeface="Graphik Medium"/>
                <a:sym typeface="Graphik Medium"/>
              </a:defRPr>
            </a:lvl3pPr>
            <a:lvl4pPr marL="0" indent="1371600" algn="ctr" defTabSz="825500">
              <a:spcBef>
                <a:spcPts val="0"/>
              </a:spcBef>
              <a:buClrTx/>
              <a:buSzTx/>
              <a:buNone/>
              <a:defRPr sz="5400">
                <a:latin typeface="Graphik Medium"/>
                <a:ea typeface="Graphik Medium"/>
                <a:cs typeface="Graphik Medium"/>
                <a:sym typeface="Graphik Medium"/>
              </a:defRPr>
            </a:lvl4pPr>
            <a:lvl5pPr marL="0" indent="1828800" algn="ctr" defTabSz="825500">
              <a:spcBef>
                <a:spcPts val="0"/>
              </a:spcBef>
              <a:buClrTx/>
              <a:buSzTx/>
              <a:buNone/>
              <a:defRPr sz="5400">
                <a:latin typeface="Graphik Medium"/>
                <a:ea typeface="Graphik Medium"/>
                <a:cs typeface="Graphik Medium"/>
                <a:sym typeface="Graphik Medium"/>
              </a:defRPr>
            </a:lvl5pPr>
          </a:lstStyle>
          <a:p>
            <a:pPr/>
            <a:r>
              <a:t>Slayt Alt Başlığı</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ve Madde İşaretleri">
    <p:spTree>
      <p:nvGrpSpPr>
        <p:cNvPr id="1" name=""/>
        <p:cNvGrpSpPr/>
        <p:nvPr/>
      </p:nvGrpSpPr>
      <p:grpSpPr>
        <a:xfrm>
          <a:off x="0" y="0"/>
          <a:ext cx="0" cy="0"/>
          <a:chOff x="0" y="0"/>
          <a:chExt cx="0" cy="0"/>
        </a:xfrm>
      </p:grpSpPr>
      <p:sp>
        <p:nvSpPr>
          <p:cNvPr id="42" name="Slayt Başlığı"/>
          <p:cNvSpPr txBox="1"/>
          <p:nvPr>
            <p:ph type="title" hasCustomPrompt="1"/>
          </p:nvPr>
        </p:nvSpPr>
        <p:spPr>
          <a:prstGeom prst="rect">
            <a:avLst/>
          </a:prstGeom>
        </p:spPr>
        <p:txBody>
          <a:bodyPr/>
          <a:lstStyle/>
          <a:p>
            <a:pPr/>
            <a:r>
              <a:t>Slayt Başlığı</a:t>
            </a:r>
          </a:p>
        </p:txBody>
      </p:sp>
      <p:sp>
        <p:nvSpPr>
          <p:cNvPr id="43" name="Slayt Alt Başlığı"/>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Slayt Alt Başlığı</a:t>
            </a:r>
          </a:p>
        </p:txBody>
      </p:sp>
      <p:sp>
        <p:nvSpPr>
          <p:cNvPr id="44" name="Gövde Düzeyi Bir…"/>
          <p:cNvSpPr txBox="1"/>
          <p:nvPr>
            <p:ph type="body" idx="1" hasCustomPrompt="1"/>
          </p:nvPr>
        </p:nvSpPr>
        <p:spPr>
          <a:prstGeom prst="rect">
            <a:avLst/>
          </a:prstGeom>
        </p:spPr>
        <p:txBody>
          <a:bodyPr/>
          <a:lstStyle/>
          <a:p>
            <a:pPr/>
            <a:r>
              <a:t>Slayt madde işareti metni</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dde İşaretleri">
    <p:spTree>
      <p:nvGrpSpPr>
        <p:cNvPr id="1" name=""/>
        <p:cNvGrpSpPr/>
        <p:nvPr/>
      </p:nvGrpSpPr>
      <p:grpSpPr>
        <a:xfrm>
          <a:off x="0" y="0"/>
          <a:ext cx="0" cy="0"/>
          <a:chOff x="0" y="0"/>
          <a:chExt cx="0" cy="0"/>
        </a:xfrm>
      </p:grpSpPr>
      <p:sp>
        <p:nvSpPr>
          <p:cNvPr id="52" name="Gövde Düzeyi Bir…"/>
          <p:cNvSpPr txBox="1"/>
          <p:nvPr>
            <p:ph type="body" idx="1" hasCustomPrompt="1"/>
          </p:nvPr>
        </p:nvSpPr>
        <p:spPr>
          <a:xfrm>
            <a:off x="1270000" y="4269316"/>
            <a:ext cx="21844000" cy="8432801"/>
          </a:xfrm>
          <a:prstGeom prst="rect">
            <a:avLst/>
          </a:prstGeom>
        </p:spPr>
        <p:txBody>
          <a:bodyPr numCol="2" spcCol="1092200"/>
          <a:lstStyle/>
          <a:p>
            <a:pPr/>
            <a:r>
              <a:t>Slayt madde işareti metni</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Maddeler ve Fotoğraf">
    <p:spTree>
      <p:nvGrpSpPr>
        <p:cNvPr id="1" name=""/>
        <p:cNvGrpSpPr/>
        <p:nvPr/>
      </p:nvGrpSpPr>
      <p:grpSpPr>
        <a:xfrm>
          <a:off x="0" y="0"/>
          <a:ext cx="0" cy="0"/>
          <a:chOff x="0" y="0"/>
          <a:chExt cx="0" cy="0"/>
        </a:xfrm>
      </p:grpSpPr>
      <p:sp>
        <p:nvSpPr>
          <p:cNvPr id="60" name="Pembe arka planda iki denizanası"/>
          <p:cNvSpPr/>
          <p:nvPr>
            <p:ph type="pic" idx="21"/>
          </p:nvPr>
        </p:nvSpPr>
        <p:spPr>
          <a:xfrm>
            <a:off x="10185400" y="0"/>
            <a:ext cx="18161000" cy="13716000"/>
          </a:xfrm>
          <a:prstGeom prst="rect">
            <a:avLst/>
          </a:prstGeom>
        </p:spPr>
        <p:txBody>
          <a:bodyPr lIns="91439" tIns="45719" rIns="91439" bIns="45719">
            <a:noAutofit/>
          </a:bodyPr>
          <a:lstStyle/>
          <a:p>
            <a:pPr/>
          </a:p>
        </p:txBody>
      </p:sp>
      <p:sp>
        <p:nvSpPr>
          <p:cNvPr id="61" name="Slayt Başlığı"/>
          <p:cNvSpPr txBox="1"/>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Slayt Başlığı</a:t>
            </a:r>
          </a:p>
        </p:txBody>
      </p:sp>
      <p:sp>
        <p:nvSpPr>
          <p:cNvPr id="62" name="Gövde Düzeyi Bir…"/>
          <p:cNvSpPr txBox="1"/>
          <p:nvPr>
            <p:ph type="body" sz="half" idx="1" hasCustomPrompt="1"/>
          </p:nvPr>
        </p:nvSpPr>
        <p:spPr>
          <a:xfrm>
            <a:off x="1270000" y="4267200"/>
            <a:ext cx="9652000" cy="8432800"/>
          </a:xfrm>
          <a:prstGeom prst="rect">
            <a:avLst/>
          </a:prstGeom>
        </p:spPr>
        <p:txBody>
          <a:bodyPr/>
          <a:lstStyle/>
          <a:p>
            <a:pPr/>
            <a:r>
              <a:t>Slayt madde işareti metni</a:t>
            </a:r>
          </a:p>
          <a:p>
            <a:pPr lvl="1"/>
            <a:r>
              <a:t/>
            </a:r>
          </a:p>
          <a:p>
            <a:pPr lvl="2"/>
            <a:r>
              <a:t/>
            </a:r>
          </a:p>
          <a:p>
            <a:pPr lvl="3"/>
            <a:r>
              <a:t/>
            </a:r>
          </a:p>
          <a:p>
            <a:pPr lvl="4"/>
            <a:r>
              <a:t/>
            </a:r>
          </a:p>
        </p:txBody>
      </p:sp>
      <p:sp>
        <p:nvSpPr>
          <p:cNvPr id="63" name="Slayt Alt Başlığı"/>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Slayt Alt Başlığı</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Maddeler ve Küçük Canlı Video">
    <p:spTree>
      <p:nvGrpSpPr>
        <p:cNvPr id="1" name=""/>
        <p:cNvGrpSpPr/>
        <p:nvPr/>
      </p:nvGrpSpPr>
      <p:grpSpPr>
        <a:xfrm>
          <a:off x="0" y="0"/>
          <a:ext cx="0" cy="0"/>
          <a:chOff x="0" y="0"/>
          <a:chExt cx="0" cy="0"/>
        </a:xfrm>
      </p:grpSpPr>
      <p:sp>
        <p:nvSpPr>
          <p:cNvPr id="71" name="Slayt Başlığı"/>
          <p:cNvSpPr txBox="1"/>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Slayt Başlığı</a:t>
            </a:r>
          </a:p>
        </p:txBody>
      </p:sp>
      <p:sp>
        <p:nvSpPr>
          <p:cNvPr id="72" name="Gövde Düzeyi Bir…"/>
          <p:cNvSpPr txBox="1"/>
          <p:nvPr>
            <p:ph type="body" sz="half" idx="1" hasCustomPrompt="1"/>
          </p:nvPr>
        </p:nvSpPr>
        <p:spPr>
          <a:xfrm>
            <a:off x="1270000" y="4267200"/>
            <a:ext cx="9652000" cy="8432800"/>
          </a:xfrm>
          <a:prstGeom prst="rect">
            <a:avLst/>
          </a:prstGeom>
        </p:spPr>
        <p:txBody>
          <a:bodyPr/>
          <a:lstStyle/>
          <a:p>
            <a:pPr/>
            <a:r>
              <a:t>Slayt madde işareti metni</a:t>
            </a:r>
          </a:p>
          <a:p>
            <a:pPr lvl="1"/>
            <a:r>
              <a:t/>
            </a:r>
          </a:p>
          <a:p>
            <a:pPr lvl="2"/>
            <a:r>
              <a:t/>
            </a:r>
          </a:p>
          <a:p>
            <a:pPr lvl="3"/>
            <a:r>
              <a:t/>
            </a:r>
          </a:p>
          <a:p>
            <a:pPr lvl="4"/>
            <a:r>
              <a:t/>
            </a:r>
          </a:p>
        </p:txBody>
      </p:sp>
      <p:sp>
        <p:nvSpPr>
          <p:cNvPr id="73" name="Slayt Alt Başlığı"/>
          <p:cNvSpPr txBox="1"/>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Slayt Alt Başlığı</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Maddeler ve Büyük Canlı Video">
    <p:spTree>
      <p:nvGrpSpPr>
        <p:cNvPr id="1" name=""/>
        <p:cNvGrpSpPr/>
        <p:nvPr/>
      </p:nvGrpSpPr>
      <p:grpSpPr>
        <a:xfrm>
          <a:off x="0" y="0"/>
          <a:ext cx="0" cy="0"/>
          <a:chOff x="0" y="0"/>
          <a:chExt cx="0" cy="0"/>
        </a:xfrm>
      </p:grpSpPr>
      <p:sp>
        <p:nvSpPr>
          <p:cNvPr id="81" name="Slayt Başlığı"/>
          <p:cNvSpPr txBox="1"/>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Slayt Başlığı</a:t>
            </a:r>
          </a:p>
        </p:txBody>
      </p:sp>
      <p:sp>
        <p:nvSpPr>
          <p:cNvPr id="82" name="Gövde Düzeyi Bir…"/>
          <p:cNvSpPr txBox="1"/>
          <p:nvPr>
            <p:ph type="body" sz="half" idx="1" hasCustomPrompt="1"/>
          </p:nvPr>
        </p:nvSpPr>
        <p:spPr>
          <a:xfrm>
            <a:off x="1270000" y="4267200"/>
            <a:ext cx="9652000" cy="8432800"/>
          </a:xfrm>
          <a:prstGeom prst="rect">
            <a:avLst/>
          </a:prstGeom>
        </p:spPr>
        <p:txBody>
          <a:bodyPr/>
          <a:lstStyle/>
          <a:p>
            <a:pPr/>
            <a:r>
              <a:t>Slayt madde işareti metni</a:t>
            </a:r>
          </a:p>
          <a:p>
            <a:pPr lvl="1"/>
            <a:r>
              <a:t/>
            </a:r>
          </a:p>
          <a:p>
            <a:pPr lvl="2"/>
            <a:r>
              <a:t/>
            </a:r>
          </a:p>
          <a:p>
            <a:pPr lvl="3"/>
            <a:r>
              <a:t/>
            </a:r>
          </a:p>
          <a:p>
            <a:pPr lvl="4"/>
            <a:r>
              <a:t/>
            </a:r>
          </a:p>
        </p:txBody>
      </p:sp>
      <p:sp>
        <p:nvSpPr>
          <p:cNvPr id="83" name="Slayt Alt Başlığı"/>
          <p:cNvSpPr txBox="1"/>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Slayt Alt Başlığı</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ölüm">
    <p:spTree>
      <p:nvGrpSpPr>
        <p:cNvPr id="1" name=""/>
        <p:cNvGrpSpPr/>
        <p:nvPr/>
      </p:nvGrpSpPr>
      <p:grpSpPr>
        <a:xfrm>
          <a:off x="0" y="0"/>
          <a:ext cx="0" cy="0"/>
          <a:chOff x="0" y="0"/>
          <a:chExt cx="0" cy="0"/>
        </a:xfrm>
      </p:grpSpPr>
      <p:sp>
        <p:nvSpPr>
          <p:cNvPr id="91" name="Bölüm Başlığı"/>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FF00D8"/>
                    </a:gs>
                    <a:gs pos="100000">
                      <a:srgbClr val="FF542E"/>
                    </a:gs>
                  </a:gsLst>
                  <a:lin ang="3960000" scaled="0"/>
                </a:gradFill>
              </a:defRPr>
            </a:lvl1pPr>
          </a:lstStyle>
          <a:p>
            <a:pPr/>
            <a:r>
              <a:t>Bölüm Başlığı</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ayt Başlığı"/>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Slayt Başlığı</a:t>
            </a:r>
          </a:p>
        </p:txBody>
      </p:sp>
      <p:sp>
        <p:nvSpPr>
          <p:cNvPr id="3" name="Gövde Düzeyi Bir…"/>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Slayt madde işareti metni</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lgn="ctr" defTabSz="825500">
              <a:spcBef>
                <a:spcPts val="0"/>
              </a:spcBef>
              <a:defRPr sz="2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1.microchip.com/downloads/en/DeviceDoc/ATmega48A-PA-88A-PA-168A-PA-328-P-DS-DS40002061A.pdf" TargetMode="External"/><Relationship Id="rId3" Type="http://schemas.openxmlformats.org/officeDocument/2006/relationships/hyperlink" Target="https://mbitech.ru/images/userfiles/image/Arduino_UNO_R3_CH340%20_10.jpg" TargetMode="External"/><Relationship Id="rId4" Type="http://schemas.openxmlformats.org/officeDocument/2006/relationships/image" Target="../media/image2.jpeg"/><Relationship Id="rId5"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dlnmh9ip6v2uc.cloudfront.net/datasheets/Wireless/Nordic/nRF24L01-Chip-v12.pdf" TargetMode="External"/><Relationship Id="rId3" Type="http://schemas.openxmlformats.org/officeDocument/2006/relationships/hyperlink" Target="https://www.sparkfun.com/datasheets/Components/SMD/nRF24L01Pluss_Preliminary_Product_Specification_v1_0.pdf" TargetMode="External"/><Relationship Id="rId4" Type="http://schemas.openxmlformats.org/officeDocument/2006/relationships/image" Target="../media/image2.png"/><Relationship Id="rId5" Type="http://schemas.openxmlformats.org/officeDocument/2006/relationships/image" Target="../media/image3.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Duyarga Ağları Proje Ödevi"/>
          <p:cNvSpPr txBox="1"/>
          <p:nvPr>
            <p:ph type="ctrTitle"/>
          </p:nvPr>
        </p:nvSpPr>
        <p:spPr>
          <a:prstGeom prst="rect">
            <a:avLst/>
          </a:prstGeom>
        </p:spPr>
        <p:txBody>
          <a:bodyPr/>
          <a:lstStyle/>
          <a:p>
            <a:pPr lvl="1" defTabSz="2438338">
              <a:lnSpc>
                <a:spcPct val="90000"/>
              </a:lnSpc>
              <a:defRPr spc="-348" sz="11600">
                <a:gradFill flip="none" rotWithShape="1">
                  <a:gsLst>
                    <a:gs pos="0">
                      <a:srgbClr val="1E98FD"/>
                    </a:gs>
                    <a:gs pos="100000">
                      <a:srgbClr val="FF00F7"/>
                    </a:gs>
                  </a:gsLst>
                  <a:lin ang="3960000" scaled="0"/>
                </a:gradFill>
              </a:defRPr>
            </a:pPr>
            <a:r>
              <a:t>Duyarga Ağları Proje Ödevi</a:t>
            </a:r>
          </a:p>
        </p:txBody>
      </p:sp>
      <p:sp>
        <p:nvSpPr>
          <p:cNvPr id="172" name="200260011: Umut SAYDAM…"/>
          <p:cNvSpPr txBox="1"/>
          <p:nvPr>
            <p:ph type="body" idx="21"/>
          </p:nvPr>
        </p:nvSpPr>
        <p:spPr>
          <a:xfrm>
            <a:off x="16144152" y="11367506"/>
            <a:ext cx="6969849" cy="1486979"/>
          </a:xfrm>
          <a:prstGeom prst="rect">
            <a:avLst/>
          </a:prstGeom>
          <a:extLst>
            <a:ext uri="{C572A759-6A51-4108-AA02-DFA0A04FC94B}">
              <ma14:wrappingTextBoxFlag xmlns:ma14="http://schemas.microsoft.com/office/mac/drawingml/2011/main" val="1"/>
            </a:ext>
          </a:extLst>
        </p:spPr>
        <p:txBody>
          <a:bodyPr/>
          <a:lstStyle/>
          <a:p>
            <a:pPr defTabSz="602615">
              <a:defRPr sz="2555"/>
            </a:pPr>
            <a:r>
              <a:t>200260011: Umut SAYDAM</a:t>
            </a:r>
          </a:p>
          <a:p>
            <a:pPr defTabSz="602615">
              <a:defRPr sz="2555"/>
            </a:pPr>
            <a:r>
              <a:t>   200260017: Kutluay ULUTAŞ</a:t>
            </a:r>
          </a:p>
          <a:p>
            <a:pPr defTabSz="602615">
              <a:defRPr sz="2555"/>
            </a:pPr>
            <a:r>
              <a:t>                 200260025: Yunus Emre BERDİBEK</a:t>
            </a:r>
          </a:p>
        </p:txBody>
      </p:sp>
      <p:sp>
        <p:nvSpPr>
          <p:cNvPr id="173" name="Sensör Tanıtımı ve İlk Bakış"/>
          <p:cNvSpPr txBox="1"/>
          <p:nvPr>
            <p:ph type="subTitle" sz="quarter" idx="1"/>
          </p:nvPr>
        </p:nvSpPr>
        <p:spPr>
          <a:prstGeom prst="rect">
            <a:avLst/>
          </a:prstGeom>
        </p:spPr>
        <p:txBody>
          <a:bodyPr/>
          <a:lstStyle/>
          <a:p>
            <a:pPr/>
            <a:r>
              <a:t>Sensör Tanıtımı ve İlk Bakış</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Ses Algılayıcı Modül - Hoparlör Modülü"/>
          <p:cNvSpPr txBox="1"/>
          <p:nvPr>
            <p:ph type="title"/>
          </p:nvPr>
        </p:nvSpPr>
        <p:spPr>
          <a:prstGeom prst="rect">
            <a:avLst/>
          </a:prstGeom>
        </p:spPr>
        <p:txBody>
          <a:bodyPr/>
          <a:lstStyle/>
          <a:p>
            <a:pPr/>
            <a:r>
              <a:t>Ses Algılayıcı Modül - Hoparlör Modülü</a:t>
            </a:r>
          </a:p>
        </p:txBody>
      </p:sp>
      <p:sp>
        <p:nvSpPr>
          <p:cNvPr id="229" name="SEN-SNS-SNDS-11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chemeClr val="accent1">
                    <a:lumOff val="13575"/>
                  </a:schemeClr>
                </a:solidFill>
              </a:defRPr>
            </a:lvl1pPr>
          </a:lstStyle>
          <a:p>
            <a:pPr/>
            <a:r>
              <a:t>SEN-SNS-SNDS-110</a:t>
            </a:r>
          </a:p>
        </p:txBody>
      </p:sp>
      <p:sp>
        <p:nvSpPr>
          <p:cNvPr id="230" name="Ses algılayıcı sensör kartı, üzerinde bulunan ve ortamdaki ses seviyesine göre dijital çıkış veren bir karttır. Üzerinde mikrofon bulunan ve ortamdaki ses seviyesine göre dijital çıkış verebilen bir modüldür. Bir el çırpmasını veya bir kornayı; ani ve yü"/>
          <p:cNvSpPr txBox="1"/>
          <p:nvPr>
            <p:ph type="body" idx="1"/>
          </p:nvPr>
        </p:nvSpPr>
        <p:spPr>
          <a:prstGeom prst="rect">
            <a:avLst/>
          </a:prstGeom>
        </p:spPr>
        <p:txBody>
          <a:bodyPr/>
          <a:lstStyle/>
          <a:p>
            <a:pPr/>
            <a:r>
              <a:t>Ses algılayıcı sensör kartı, üzerinde bulunan ve ortamdaki ses seviyesine göre dijital çıkış veren bir karttır. Üzerinde mikrofon bulunan ve ortamdaki ses seviyesine göre dijital çıkış verebilen bir modüldür. Bir el çırpmasını veya bir kornayı; ani ve yüksek bir şekilde çıkan bir sesi veya ortam gürültüsünü sürekli olarak okuyabileceğiniz kart üzerinde potansiyometre yer almaktadır.</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es Algılayıcı Modül - Hoparlör Modülü"/>
          <p:cNvSpPr txBox="1"/>
          <p:nvPr>
            <p:ph type="title"/>
          </p:nvPr>
        </p:nvSpPr>
        <p:spPr>
          <a:prstGeom prst="rect">
            <a:avLst/>
          </a:prstGeom>
        </p:spPr>
        <p:txBody>
          <a:bodyPr/>
          <a:lstStyle/>
          <a:p>
            <a:pPr/>
            <a:r>
              <a:t>Ses Algılayıcı Modül - Hoparlör Modülü</a:t>
            </a:r>
          </a:p>
        </p:txBody>
      </p:sp>
      <p:sp>
        <p:nvSpPr>
          <p:cNvPr id="233" name="SEN-SNS-SNDS-11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chemeClr val="accent1">
                    <a:lumOff val="13575"/>
                  </a:schemeClr>
                </a:solidFill>
              </a:defRPr>
            </a:lvl1pPr>
          </a:lstStyle>
          <a:p>
            <a:pPr/>
            <a:r>
              <a:t>SEN-SNS-SNDS-110</a:t>
            </a:r>
          </a:p>
        </p:txBody>
      </p:sp>
      <p:sp>
        <p:nvSpPr>
          <p:cNvPr id="234" name="Mikrofon içinde aslında bir kapasitörün bir plakası olan ince diyafram vardır. İkinci plaka diyaframa yakın ve diyaframa paralel olan arka plakadır. Mikrofona konuştuğunuzda, sesiniz tarafından oluşturulan ses dalgaları diyaframa vurur ve titreşmesine ne"/>
          <p:cNvSpPr txBox="1"/>
          <p:nvPr>
            <p:ph type="body" idx="1"/>
          </p:nvPr>
        </p:nvSpPr>
        <p:spPr>
          <a:prstGeom prst="rect">
            <a:avLst/>
          </a:prstGeom>
        </p:spPr>
        <p:txBody>
          <a:bodyPr/>
          <a:lstStyle/>
          <a:p>
            <a:pPr/>
            <a:r>
              <a:t>Mikrofon içinde aslında bir kapasitörün bir plakası olan ince diyafram vardır. İkinci plaka diyaframa yakın ve diyaframa paralel olan arka plakadır. Mikrofona konuştuğunuzda, sesiniz tarafından oluşturulan ses dalgaları diyaframa vurur ve titreşmesine neden olur. Diyafram sese tepki olarak titreştiğinde, plakalar birbirine yaklaştıkça veya uzaklaştıkça kapasitans değişir. Kapasitans değiştikçe, plakalar arasındaki voltaj değişir, bu da sesin ölçülebilir hali olmaktadır.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Ses Algılayıcı Modül - Hoparlör Modülü"/>
          <p:cNvSpPr txBox="1"/>
          <p:nvPr>
            <p:ph type="title"/>
          </p:nvPr>
        </p:nvSpPr>
        <p:spPr>
          <a:prstGeom prst="rect">
            <a:avLst/>
          </a:prstGeom>
        </p:spPr>
        <p:txBody>
          <a:bodyPr/>
          <a:lstStyle/>
          <a:p>
            <a:pPr/>
            <a:r>
              <a:t>Ses Algılayıcı Modül - Hoparlör Modülü</a:t>
            </a:r>
          </a:p>
        </p:txBody>
      </p:sp>
      <p:sp>
        <p:nvSpPr>
          <p:cNvPr id="237" name="SEN-SNS-SNDS-11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chemeClr val="accent1">
                    <a:lumOff val="13575"/>
                  </a:schemeClr>
                </a:solidFill>
              </a:defRPr>
            </a:lvl1pPr>
          </a:lstStyle>
          <a:p>
            <a:pPr/>
            <a:r>
              <a:t>SEN-SNS-SNDS-110</a:t>
            </a:r>
          </a:p>
        </p:txBody>
      </p:sp>
      <p:sp>
        <p:nvSpPr>
          <p:cNvPr id="238" name="Ses sensörü, ses dalgalarını elektrik sinyaline dönüştürmek için bir kapasitif mikrofonu (50 Hz-10kHz) ve bazı işlem devrelerini birleştiren küçük bir karttır. Bu elektrik sinyali, dijitalleştirmek için yerleşik LM393 Yüksek Hassasiyetli Karşılaştırıcıyı"/>
          <p:cNvSpPr txBox="1"/>
          <p:nvPr>
            <p:ph type="body" idx="1"/>
          </p:nvPr>
        </p:nvSpPr>
        <p:spPr>
          <a:prstGeom prst="rect">
            <a:avLst/>
          </a:prstGeom>
        </p:spPr>
        <p:txBody>
          <a:bodyPr/>
          <a:lstStyle/>
          <a:p>
            <a:pPr/>
            <a:r>
              <a:t>Ses sensörü, ses dalgalarını elektrik sinyaline dönüştürmek için bir kapasitif mikrofonu (50 Hz-10kHz) ve bazı işlem devrelerini birleştiren küçük bir karttır. Bu elektrik sinyali, dijitalleştirmek için yerleşik LM393 Yüksek Hassasiyetli Karşılaştırıcıyı besler ve OUT pininde bulunur.</a:t>
            </a:r>
          </a:p>
        </p:txBody>
      </p:sp>
      <p:pic>
        <p:nvPicPr>
          <p:cNvPr id="239" name="sensor.png" descr="sensor.png"/>
          <p:cNvPicPr>
            <a:picLocks noChangeAspect="1"/>
          </p:cNvPicPr>
          <p:nvPr/>
        </p:nvPicPr>
        <p:blipFill>
          <a:blip r:embed="rId2">
            <a:extLst/>
          </a:blip>
          <a:stretch>
            <a:fillRect/>
          </a:stretch>
        </p:blipFill>
        <p:spPr>
          <a:xfrm>
            <a:off x="9530043" y="8171008"/>
            <a:ext cx="5323913" cy="383597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es Algılayıcı Modül - Hoparlör Modülü"/>
          <p:cNvSpPr txBox="1"/>
          <p:nvPr>
            <p:ph type="title"/>
          </p:nvPr>
        </p:nvSpPr>
        <p:spPr>
          <a:prstGeom prst="rect">
            <a:avLst/>
          </a:prstGeom>
        </p:spPr>
        <p:txBody>
          <a:bodyPr/>
          <a:lstStyle/>
          <a:p>
            <a:pPr/>
            <a:r>
              <a:t>Ses Algılayıcı Modül - Hoparlör Modülü</a:t>
            </a:r>
          </a:p>
        </p:txBody>
      </p:sp>
      <p:sp>
        <p:nvSpPr>
          <p:cNvPr id="242" name="SEN-SNS-SNDS-11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chemeClr val="accent1">
                    <a:lumOff val="13575"/>
                  </a:schemeClr>
                </a:solidFill>
              </a:defRPr>
            </a:lvl1pPr>
          </a:lstStyle>
          <a:p>
            <a:pPr/>
            <a:r>
              <a:t>SEN-SNS-SNDS-110</a:t>
            </a:r>
          </a:p>
        </p:txBody>
      </p:sp>
      <p:sp>
        <p:nvSpPr>
          <p:cNvPr id="243" name="Modül, OUT sinyalinin hassasiyet ayarlaması için yerleşik bir potansiyometreye sahiptir. Bu potansiyometreyi kullanılarak ayar yapabiliriz. Böylece sesin genliği eşit değeri aştığında, modül LOW aksi takdirde HIGH çıkacaktır.…"/>
          <p:cNvSpPr txBox="1"/>
          <p:nvPr>
            <p:ph type="body" idx="1"/>
          </p:nvPr>
        </p:nvSpPr>
        <p:spPr>
          <a:prstGeom prst="rect">
            <a:avLst/>
          </a:prstGeom>
        </p:spPr>
        <p:txBody>
          <a:bodyPr/>
          <a:lstStyle/>
          <a:p>
            <a:pPr/>
            <a:r>
              <a:t>Modül, OUT sinyalinin hassasiyet ayarlaması için yerleşik bir potansiyometreye sahiptir. Bu potansiyometreyi kullanılarak ayar yapabiliriz. Böylece sesin genliği eşit değeri aştığında, modül LOW aksi takdirde HIGH çıkacaktır. </a:t>
            </a:r>
          </a:p>
          <a:p>
            <a:pPr/>
            <a:r>
              <a:t>Belirli bir eşik değere ulaşıldığında ve bir eylemi tetiklemek istediğinizde çok kullanışlıdır.</a:t>
            </a:r>
          </a:p>
        </p:txBody>
      </p:sp>
      <p:grpSp>
        <p:nvGrpSpPr>
          <p:cNvPr id="246" name="Group"/>
          <p:cNvGrpSpPr/>
          <p:nvPr/>
        </p:nvGrpSpPr>
        <p:grpSpPr>
          <a:xfrm>
            <a:off x="8106151" y="9385535"/>
            <a:ext cx="7269978" cy="3241363"/>
            <a:chOff x="0" y="0"/>
            <a:chExt cx="7269977" cy="3241362"/>
          </a:xfrm>
        </p:grpSpPr>
        <p:pic>
          <p:nvPicPr>
            <p:cNvPr id="244" name="03ses.png" descr="03ses.png"/>
            <p:cNvPicPr>
              <a:picLocks noChangeAspect="1"/>
            </p:cNvPicPr>
            <p:nvPr/>
          </p:nvPicPr>
          <p:blipFill>
            <a:blip r:embed="rId2">
              <a:extLst/>
            </a:blip>
            <a:stretch>
              <a:fillRect/>
            </a:stretch>
          </p:blipFill>
          <p:spPr>
            <a:xfrm>
              <a:off x="0" y="0"/>
              <a:ext cx="7269978" cy="2647511"/>
            </a:xfrm>
            <a:prstGeom prst="rect">
              <a:avLst/>
            </a:prstGeom>
            <a:ln w="12700" cap="flat">
              <a:noFill/>
              <a:miter lim="400000"/>
            </a:ln>
            <a:effectLst/>
          </p:spPr>
        </p:pic>
        <p:sp>
          <p:nvSpPr>
            <p:cNvPr id="245" name="Caption"/>
            <p:cNvSpPr/>
            <p:nvPr/>
          </p:nvSpPr>
          <p:spPr>
            <a:xfrm>
              <a:off x="0" y="2749110"/>
              <a:ext cx="7269978" cy="492253"/>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spcBef>
                  <a:spcPts val="0"/>
                </a:spcBef>
                <a:defRPr sz="2400">
                  <a:latin typeface="+mn-lt"/>
                  <a:ea typeface="+mn-ea"/>
                  <a:cs typeface="+mn-cs"/>
                  <a:sym typeface="Graphik Semibold"/>
                </a:defRPr>
              </a:lvl1pPr>
            </a:lstStyle>
            <a:p>
              <a:pPr/>
              <a:r>
                <a:t>SEN-SNS-SNDS-110 Pinout</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es Algılayıcı Modül - Hoparlör Modülü"/>
          <p:cNvSpPr txBox="1"/>
          <p:nvPr>
            <p:ph type="title"/>
          </p:nvPr>
        </p:nvSpPr>
        <p:spPr>
          <a:prstGeom prst="rect">
            <a:avLst/>
          </a:prstGeom>
        </p:spPr>
        <p:txBody>
          <a:bodyPr/>
          <a:lstStyle/>
          <a:p>
            <a:pPr/>
            <a:r>
              <a:t>Ses Algılayıcı Modül - Hoparlör Modülü</a:t>
            </a:r>
          </a:p>
        </p:txBody>
      </p:sp>
      <p:sp>
        <p:nvSpPr>
          <p:cNvPr id="249" name="SEN-SNS-SNDS-11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chemeClr val="accent1">
                    <a:lumOff val="13575"/>
                  </a:schemeClr>
                </a:solidFill>
              </a:defRPr>
            </a:lvl1pPr>
          </a:lstStyle>
          <a:p>
            <a:pPr/>
            <a:r>
              <a:t>SEN-SNS-SNDS-110</a:t>
            </a:r>
          </a:p>
        </p:txBody>
      </p:sp>
      <p:sp>
        <p:nvSpPr>
          <p:cNvPr id="250" name="Slayt madde işareti metni"/>
          <p:cNvSpPr txBox="1"/>
          <p:nvPr>
            <p:ph type="body" idx="1"/>
          </p:nvPr>
        </p:nvSpPr>
        <p:spPr>
          <a:prstGeom prst="rect">
            <a:avLst/>
          </a:prstGeom>
        </p:spPr>
        <p:txBody>
          <a:bodyPr/>
          <a:lstStyle/>
          <a:p>
            <a:pPr/>
          </a:p>
        </p:txBody>
      </p:sp>
      <p:grpSp>
        <p:nvGrpSpPr>
          <p:cNvPr id="253" name="Group"/>
          <p:cNvGrpSpPr/>
          <p:nvPr/>
        </p:nvGrpSpPr>
        <p:grpSpPr>
          <a:xfrm>
            <a:off x="8544695" y="5085168"/>
            <a:ext cx="8426054" cy="7390734"/>
            <a:chOff x="0" y="0"/>
            <a:chExt cx="8426053" cy="7390733"/>
          </a:xfrm>
        </p:grpSpPr>
        <p:pic>
          <p:nvPicPr>
            <p:cNvPr id="251" name="04ses.png" descr="04ses.png"/>
            <p:cNvPicPr>
              <a:picLocks noChangeAspect="1"/>
            </p:cNvPicPr>
            <p:nvPr/>
          </p:nvPicPr>
          <p:blipFill>
            <a:blip r:embed="rId2">
              <a:extLst/>
            </a:blip>
            <a:srcRect l="0" t="0" r="0" b="0"/>
            <a:stretch>
              <a:fillRect/>
            </a:stretch>
          </p:blipFill>
          <p:spPr>
            <a:xfrm>
              <a:off x="0" y="0"/>
              <a:ext cx="8425973" cy="6796732"/>
            </a:xfrm>
            <a:prstGeom prst="rect">
              <a:avLst/>
            </a:prstGeom>
            <a:ln w="12700" cap="flat">
              <a:noFill/>
              <a:miter lim="400000"/>
            </a:ln>
            <a:effectLst/>
          </p:spPr>
        </p:pic>
        <p:sp>
          <p:nvSpPr>
            <p:cNvPr id="252" name="Caption"/>
            <p:cNvSpPr/>
            <p:nvPr/>
          </p:nvSpPr>
          <p:spPr>
            <a:xfrm>
              <a:off x="0" y="6898481"/>
              <a:ext cx="8426054" cy="492253"/>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spcBef>
                  <a:spcPts val="0"/>
                </a:spcBef>
                <a:defRPr sz="2400">
                  <a:latin typeface="+mn-lt"/>
                  <a:ea typeface="+mn-ea"/>
                  <a:cs typeface="+mn-cs"/>
                  <a:sym typeface="Graphik Semibold"/>
                </a:defRPr>
              </a:lvl1pPr>
            </a:lstStyle>
            <a:p>
              <a:pPr/>
              <a:r>
                <a:t>SEN-SNS-SNDS-110 - Arduino Bağlantısı</a:t>
              </a: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Ses Algılayıcı Modül - Hoparlör Modülü"/>
          <p:cNvSpPr txBox="1"/>
          <p:nvPr>
            <p:ph type="title"/>
          </p:nvPr>
        </p:nvSpPr>
        <p:spPr>
          <a:prstGeom prst="rect">
            <a:avLst/>
          </a:prstGeom>
        </p:spPr>
        <p:txBody>
          <a:bodyPr/>
          <a:lstStyle/>
          <a:p>
            <a:pPr/>
            <a:r>
              <a:t>Ses Algılayıcı Modül - Hoparlör Modülü</a:t>
            </a:r>
          </a:p>
        </p:txBody>
      </p:sp>
      <p:sp>
        <p:nvSpPr>
          <p:cNvPr id="256" name="Arduino Sensör Bağlantısı"/>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chemeClr val="accent1">
                    <a:lumOff val="13575"/>
                  </a:schemeClr>
                </a:solidFill>
              </a:defRPr>
            </a:lvl1pPr>
          </a:lstStyle>
          <a:p>
            <a:pPr/>
            <a:r>
              <a:t>Arduino Sensör Bağlantısı</a:t>
            </a:r>
          </a:p>
        </p:txBody>
      </p:sp>
      <p:pic>
        <p:nvPicPr>
          <p:cNvPr id="257" name="pasted-movie.png" descr="pasted-movie.png"/>
          <p:cNvPicPr>
            <a:picLocks noChangeAspect="1"/>
          </p:cNvPicPr>
          <p:nvPr/>
        </p:nvPicPr>
        <p:blipFill>
          <a:blip r:embed="rId2">
            <a:extLst/>
          </a:blip>
          <a:stretch>
            <a:fillRect/>
          </a:stretch>
        </p:blipFill>
        <p:spPr>
          <a:xfrm>
            <a:off x="3756465" y="3346687"/>
            <a:ext cx="16871070" cy="9670797"/>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Arduino Sensör’den Veri Okum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chemeClr val="accent1">
                    <a:lumOff val="13575"/>
                  </a:schemeClr>
                </a:solidFill>
              </a:defRPr>
            </a:lvl1pPr>
          </a:lstStyle>
          <a:p>
            <a:pPr/>
            <a:r>
              <a:t>Arduino Sensör’den Veri Okuma</a:t>
            </a:r>
          </a:p>
        </p:txBody>
      </p:sp>
      <p:sp>
        <p:nvSpPr>
          <p:cNvPr id="260" name="Ses Algılayıcı Modül - Hoparlör Modülü"/>
          <p:cNvSpPr txBox="1"/>
          <p:nvPr>
            <p:ph type="title"/>
          </p:nvPr>
        </p:nvSpPr>
        <p:spPr>
          <a:prstGeom prst="rect">
            <a:avLst/>
          </a:prstGeom>
        </p:spPr>
        <p:txBody>
          <a:bodyPr/>
          <a:lstStyle/>
          <a:p>
            <a:pPr/>
            <a:r>
              <a:t>Ses Algılayıcı Modül - Hoparlör Modülü</a:t>
            </a:r>
          </a:p>
        </p:txBody>
      </p:sp>
      <p:pic>
        <p:nvPicPr>
          <p:cNvPr id="261" name="pasted-movie.png" descr="pasted-movie.png"/>
          <p:cNvPicPr>
            <a:picLocks noChangeAspect="1"/>
          </p:cNvPicPr>
          <p:nvPr/>
        </p:nvPicPr>
        <p:blipFill>
          <a:blip r:embed="rId2">
            <a:extLst/>
          </a:blip>
          <a:stretch>
            <a:fillRect/>
          </a:stretch>
        </p:blipFill>
        <p:spPr>
          <a:xfrm>
            <a:off x="3760696" y="3191833"/>
            <a:ext cx="16862608" cy="948521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Chipset"/>
          <p:cNvSpPr txBox="1"/>
          <p:nvPr>
            <p:ph type="title"/>
          </p:nvPr>
        </p:nvSpPr>
        <p:spPr>
          <a:prstGeom prst="rect">
            <a:avLst/>
          </a:prstGeom>
        </p:spPr>
        <p:txBody>
          <a:bodyPr/>
          <a:lstStyle/>
          <a:p>
            <a:pPr/>
            <a:r>
              <a:t>Chipset</a:t>
            </a:r>
          </a:p>
        </p:txBody>
      </p:sp>
      <p:sp>
        <p:nvSpPr>
          <p:cNvPr id="176" name="Arduino Nedi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chemeClr val="accent1">
                    <a:lumOff val="13575"/>
                  </a:schemeClr>
                </a:solidFill>
              </a:defRPr>
            </a:lvl1pPr>
          </a:lstStyle>
          <a:p>
            <a:pPr/>
            <a:r>
              <a:t>Arduino Nedir?</a:t>
            </a:r>
          </a:p>
        </p:txBody>
      </p:sp>
      <p:sp>
        <p:nvSpPr>
          <p:cNvPr id="177" name="Arduino, kolay bir şekilde çevresiyle etkileşime girebilen sistemlerin tasarlandığı açık kaynaklı bir geliştirme platformudur.…"/>
          <p:cNvSpPr txBox="1"/>
          <p:nvPr>
            <p:ph type="body" idx="1"/>
          </p:nvPr>
        </p:nvSpPr>
        <p:spPr>
          <a:prstGeom prst="rect">
            <a:avLst/>
          </a:prstGeom>
        </p:spPr>
        <p:txBody>
          <a:bodyPr/>
          <a:lstStyle/>
          <a:p>
            <a:pPr marL="553212" indent="-553212" defTabSz="2414016">
              <a:spcBef>
                <a:spcPts val="2300"/>
              </a:spcBef>
              <a:defRPr sz="4752"/>
            </a:pPr>
            <a:r>
              <a:t>Arduino, kolay bir şekilde çevresiyle etkileşime girebilen sistemlerin tasarlandığı açık kaynaklı bir geliştirme platformudur. </a:t>
            </a:r>
          </a:p>
          <a:p>
            <a:pPr marL="553212" indent="-553212" defTabSz="2414016">
              <a:spcBef>
                <a:spcPts val="2300"/>
              </a:spcBef>
              <a:defRPr sz="4752"/>
            </a:pPr>
            <a:r>
              <a:t>Arduino, içerdiği kütüphaneler sayesinde kolayca programlanabilir.</a:t>
            </a:r>
          </a:p>
          <a:p>
            <a:pPr marL="553212" indent="-553212" defTabSz="2414016">
              <a:spcBef>
                <a:spcPts val="2300"/>
              </a:spcBef>
              <a:defRPr sz="4752"/>
            </a:pPr>
            <a:r>
              <a:t>Analog ve dijital girişleri sayesinde analog ve dijital veriler incelenebilir.</a:t>
            </a:r>
          </a:p>
          <a:p>
            <a:pPr marL="553212" indent="-553212" defTabSz="2414016">
              <a:spcBef>
                <a:spcPts val="2300"/>
              </a:spcBef>
              <a:defRPr sz="4752"/>
            </a:pPr>
            <a:r>
              <a:t>Sensörlerle çalışılabilir olduğundan sensörlerden gelen veriler kullanılabilir.</a:t>
            </a:r>
          </a:p>
          <a:p>
            <a:pPr marL="553212" indent="-553212" defTabSz="2414016">
              <a:spcBef>
                <a:spcPts val="2300"/>
              </a:spcBef>
              <a:defRPr sz="4752"/>
            </a:pPr>
            <a:r>
              <a:t>Dış dünyaya çıktılar (ses, ışık, hareket, yazı, resim vb.) üretebilir.</a:t>
            </a:r>
          </a:p>
          <a:p>
            <a:pPr marL="553212" indent="-553212" defTabSz="2414016">
              <a:spcBef>
                <a:spcPts val="2300"/>
              </a:spcBef>
              <a:defRPr sz="4752"/>
            </a:pPr>
            <a:r>
              <a:t>Arduino ile robotik projeler, akıllı ev sistemleri, müzik aletleri gibi aklınıza gelebilecek neredeyse tüm elektronik projeleri geliştirmeniz mümkündür.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Chipset"/>
          <p:cNvSpPr txBox="1"/>
          <p:nvPr>
            <p:ph type="title"/>
          </p:nvPr>
        </p:nvSpPr>
        <p:spPr>
          <a:prstGeom prst="rect">
            <a:avLst/>
          </a:prstGeom>
        </p:spPr>
        <p:txBody>
          <a:bodyPr/>
          <a:lstStyle/>
          <a:p>
            <a:pPr/>
            <a:r>
              <a:t>Chipset</a:t>
            </a:r>
          </a:p>
        </p:txBody>
      </p:sp>
      <p:sp>
        <p:nvSpPr>
          <p:cNvPr id="180" name="Arduino Uno R3 SMD CH34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chemeClr val="accent1">
                    <a:lumOff val="13575"/>
                  </a:schemeClr>
                </a:solidFill>
              </a:defRPr>
            </a:lvl1pPr>
          </a:lstStyle>
          <a:p>
            <a:pPr/>
            <a:r>
              <a:t>Arduino Uno R3 SMD CH340</a:t>
            </a:r>
          </a:p>
        </p:txBody>
      </p:sp>
      <p:sp>
        <p:nvSpPr>
          <p:cNvPr id="181" name="Arduino Uno R3 SMD, popüler bir mikrodenetleyici platformu olan Arduino’nun bir versiyonudur. CH340 chipseti, USB iletişimini sağlayan bir chipsettir. İşte Arduino Uno R3 SMD CH340 chipsetinin bazı özellikleri:…"/>
          <p:cNvSpPr txBox="1"/>
          <p:nvPr>
            <p:ph type="body" idx="1"/>
          </p:nvPr>
        </p:nvSpPr>
        <p:spPr>
          <a:xfrm>
            <a:off x="1270000" y="4267200"/>
            <a:ext cx="21852074" cy="8345707"/>
          </a:xfrm>
          <a:prstGeom prst="rect">
            <a:avLst/>
          </a:prstGeom>
        </p:spPr>
        <p:txBody>
          <a:bodyPr/>
          <a:lstStyle/>
          <a:p>
            <a:pPr marL="385572" indent="-385572" defTabSz="1682495">
              <a:spcBef>
                <a:spcPts val="1600"/>
              </a:spcBef>
              <a:defRPr sz="3312"/>
            </a:pPr>
            <a:r>
              <a:t>Arduino Uno R3 SMD, popüler bir mikrodenetleyici platformu olan Arduino’nun bir versiyonudur. CH340 chipseti, USB iletişimini sağlayan bir chipsettir. İşte Arduino Uno R3 SMD CH340 chipsetinin bazı özellikleri: </a:t>
            </a:r>
          </a:p>
          <a:p>
            <a:pPr marL="385572" indent="-385572" defTabSz="1682495">
              <a:spcBef>
                <a:spcPts val="1600"/>
              </a:spcBef>
              <a:defRPr sz="3312"/>
            </a:pPr>
            <a:r>
              <a:rPr b="1"/>
              <a:t>1. Mikrodenetleyici:  </a:t>
            </a:r>
            <a:r>
              <a:t>ATmega328P mikrodenetleyiciye sahiptir.</a:t>
            </a:r>
          </a:p>
          <a:p>
            <a:pPr marL="385572" indent="-385572" defTabSz="1682495">
              <a:spcBef>
                <a:spcPts val="1600"/>
              </a:spcBef>
              <a:defRPr sz="3312"/>
            </a:pPr>
            <a:r>
              <a:rPr b="1"/>
              <a:t>2.</a:t>
            </a:r>
            <a:r>
              <a:t> </a:t>
            </a:r>
            <a:r>
              <a:rPr b="1"/>
              <a:t>USB İletişimi:</a:t>
            </a:r>
            <a:r>
              <a:t> CH340 USB çevirici chipseti, bilgisayar ile Arduino arasında seri iletişimi sağlar. </a:t>
            </a:r>
          </a:p>
          <a:p>
            <a:pPr marL="385572" indent="-385572" defTabSz="1682495">
              <a:spcBef>
                <a:spcPts val="1600"/>
              </a:spcBef>
              <a:defRPr sz="3312"/>
            </a:pPr>
            <a:r>
              <a:rPr b="1"/>
              <a:t>3. Giriş/Çıkış Pinleri: </a:t>
            </a:r>
            <a:r>
              <a:t>Arduino Uno R3, dijital ve analog giriş/çıkış pinleriyle donatılmıştır. Toplamda 14 adet dijital giriş/çıkış pini ve 6 adet analog giriş pini bulunmaktadır.</a:t>
            </a:r>
          </a:p>
          <a:p>
            <a:pPr marL="385572" indent="-385572" defTabSz="1682495">
              <a:spcBef>
                <a:spcPts val="1600"/>
              </a:spcBef>
              <a:defRPr b="1" sz="3312"/>
            </a:pPr>
            <a:r>
              <a:t>4. Analog Girişler: </a:t>
            </a:r>
            <a:r>
              <a:rPr b="0"/>
              <a:t>6 adet analog giriş pini, mikrodenetleyicinin dahili ADC(Analog Dijital Dönüştürücü) özelliğini kullanarak analog sensörlerle iletişim kurmaya olanak tanır.</a:t>
            </a:r>
          </a:p>
          <a:p>
            <a:pPr marL="385572" indent="-385572" defTabSz="1682495">
              <a:spcBef>
                <a:spcPts val="1600"/>
              </a:spcBef>
              <a:defRPr b="1" sz="3312"/>
            </a:pPr>
            <a:r>
              <a:t>5. Bellek: </a:t>
            </a:r>
            <a:r>
              <a:rPr b="0"/>
              <a:t>32 KB Flash bellek, 2KB SRAM ve 1KB EEPROM ile donatılmıştır.</a:t>
            </a:r>
          </a:p>
          <a:p>
            <a:pPr marL="385572" indent="-385572" defTabSz="1682495">
              <a:spcBef>
                <a:spcPts val="1600"/>
              </a:spcBef>
              <a:defRPr b="1" sz="3312"/>
            </a:pPr>
            <a:r>
              <a:t>6. İşletim Gerilimi: </a:t>
            </a:r>
            <a:r>
              <a:rPr b="0"/>
              <a:t>5V işletim gerilimine sahiptir.</a:t>
            </a:r>
          </a:p>
          <a:p>
            <a:pPr marL="385572" indent="-385572" defTabSz="1682495">
              <a:spcBef>
                <a:spcPts val="1600"/>
              </a:spcBef>
              <a:defRPr b="1" sz="3312"/>
            </a:pPr>
            <a:r>
              <a:t>7. Hız: </a:t>
            </a:r>
            <a:r>
              <a:rPr b="0"/>
              <a:t>16 MHz’de çalışır.</a:t>
            </a:r>
          </a:p>
          <a:p>
            <a:pPr marL="385572" indent="-385572" defTabSz="1682495">
              <a:spcBef>
                <a:spcPts val="1600"/>
              </a:spcBef>
              <a:defRPr b="1" sz="3312"/>
            </a:pPr>
            <a:r>
              <a:t>8. Bağlantı:</a:t>
            </a:r>
            <a:r>
              <a:rPr b="0"/>
              <a:t> USB konektörü, DC güç konektörü, ICSP başlığı ve diğer çeşitli bağlantı noktaları mevcuttur.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Chipset"/>
          <p:cNvSpPr txBox="1"/>
          <p:nvPr>
            <p:ph type="title"/>
          </p:nvPr>
        </p:nvSpPr>
        <p:spPr>
          <a:prstGeom prst="rect">
            <a:avLst/>
          </a:prstGeom>
        </p:spPr>
        <p:txBody>
          <a:bodyPr/>
          <a:lstStyle/>
          <a:p>
            <a:pPr/>
            <a:r>
              <a:t>Chipset</a:t>
            </a:r>
          </a:p>
        </p:txBody>
      </p:sp>
      <p:sp>
        <p:nvSpPr>
          <p:cNvPr id="184" name="Arduino Uno R3 SMD CH34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chemeClr val="accent1">
                    <a:lumOff val="13575"/>
                  </a:schemeClr>
                </a:solidFill>
              </a:defRPr>
            </a:lvl1pPr>
          </a:lstStyle>
          <a:p>
            <a:pPr/>
            <a:r>
              <a:t>Arduino Uno R3 SMD CH340</a:t>
            </a:r>
          </a:p>
        </p:txBody>
      </p:sp>
      <p:sp>
        <p:nvSpPr>
          <p:cNvPr id="185" name="Slayt madde işareti metni"/>
          <p:cNvSpPr txBox="1"/>
          <p:nvPr>
            <p:ph type="body" idx="1"/>
          </p:nvPr>
        </p:nvSpPr>
        <p:spPr>
          <a:prstGeom prst="rect">
            <a:avLst/>
          </a:prstGeom>
        </p:spPr>
        <p:txBody>
          <a:bodyPr/>
          <a:lstStyle/>
          <a:p>
            <a:pPr/>
          </a:p>
        </p:txBody>
      </p:sp>
      <p:grpSp>
        <p:nvGrpSpPr>
          <p:cNvPr id="188" name="Group"/>
          <p:cNvGrpSpPr/>
          <p:nvPr/>
        </p:nvGrpSpPr>
        <p:grpSpPr>
          <a:xfrm>
            <a:off x="8665895" y="5259531"/>
            <a:ext cx="7052210" cy="5054375"/>
            <a:chOff x="0" y="0"/>
            <a:chExt cx="7052208" cy="5054373"/>
          </a:xfrm>
        </p:grpSpPr>
        <p:sp>
          <p:nvSpPr>
            <p:cNvPr id="186" name="Arduino Uno R3 SMD CH340 Klon"/>
            <p:cNvSpPr/>
            <p:nvPr/>
          </p:nvSpPr>
          <p:spPr>
            <a:xfrm>
              <a:off x="0" y="0"/>
              <a:ext cx="7052209" cy="492253"/>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spcBef>
                  <a:spcPts val="0"/>
                </a:spcBef>
                <a:defRPr sz="2400">
                  <a:latin typeface="+mn-lt"/>
                  <a:ea typeface="+mn-ea"/>
                  <a:cs typeface="+mn-cs"/>
                  <a:sym typeface="Graphik Semibold"/>
                </a:defRPr>
              </a:lvl1pPr>
            </a:lstStyle>
            <a:p>
              <a:pPr/>
              <a:r>
                <a:t>Arduino Uno R3 SMD CH340 Klon</a:t>
              </a:r>
            </a:p>
          </p:txBody>
        </p:sp>
        <p:pic>
          <p:nvPicPr>
            <p:cNvPr id="187" name="chipset.jpeg" descr="chipset.jpeg"/>
            <p:cNvPicPr>
              <a:picLocks noChangeAspect="1"/>
            </p:cNvPicPr>
            <p:nvPr/>
          </p:nvPicPr>
          <p:blipFill>
            <a:blip r:embed="rId2">
              <a:extLst/>
            </a:blip>
            <a:stretch>
              <a:fillRect/>
            </a:stretch>
          </p:blipFill>
          <p:spPr>
            <a:xfrm>
              <a:off x="0" y="593852"/>
              <a:ext cx="7052209" cy="4460522"/>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Chipset"/>
          <p:cNvSpPr txBox="1"/>
          <p:nvPr>
            <p:ph type="title"/>
          </p:nvPr>
        </p:nvSpPr>
        <p:spPr>
          <a:prstGeom prst="rect">
            <a:avLst/>
          </a:prstGeom>
        </p:spPr>
        <p:txBody>
          <a:bodyPr/>
          <a:lstStyle/>
          <a:p>
            <a:pPr/>
            <a:r>
              <a:t>Chipset</a:t>
            </a:r>
          </a:p>
        </p:txBody>
      </p:sp>
      <p:sp>
        <p:nvSpPr>
          <p:cNvPr id="191" name="ATmega328P"/>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chemeClr val="accent1">
                    <a:lumOff val="13575"/>
                  </a:schemeClr>
                </a:solidFill>
              </a:defRPr>
            </a:lvl1pPr>
          </a:lstStyle>
          <a:p>
            <a:pPr/>
            <a:r>
              <a:t>ATmega328P</a:t>
            </a:r>
          </a:p>
        </p:txBody>
      </p:sp>
      <p:sp>
        <p:nvSpPr>
          <p:cNvPr id="192" name="ATmega328P, popüler bir mikrodenetleyici çipi olan Atmel tarafından üretilen bir modeldir. Bu çip, Arduino Uno gibi birçok popüler geliştirme kartında kullanılmaktadır. İşte ATmega328P’nın bazı temel özellikleri:…"/>
          <p:cNvSpPr txBox="1"/>
          <p:nvPr>
            <p:ph type="body" idx="1"/>
          </p:nvPr>
        </p:nvSpPr>
        <p:spPr>
          <a:prstGeom prst="rect">
            <a:avLst/>
          </a:prstGeom>
        </p:spPr>
        <p:txBody>
          <a:bodyPr/>
          <a:lstStyle/>
          <a:p>
            <a:pPr marL="340868" indent="-340868" defTabSz="1487424">
              <a:spcBef>
                <a:spcPts val="1400"/>
              </a:spcBef>
              <a:defRPr sz="2928"/>
            </a:pPr>
            <a:r>
              <a:t>ATmega328P, popüler bir mikrodenetleyici çipi olan Atmel tarafından üretilen bir modeldir. Bu çip, Arduino Uno gibi birçok popüler geliştirme kartında kullanılmaktadır. İşte ATmega328P’nın bazı temel özellikleri:</a:t>
            </a:r>
          </a:p>
          <a:p>
            <a:pPr marL="340868" indent="-340868" defTabSz="1487424">
              <a:spcBef>
                <a:spcPts val="1400"/>
              </a:spcBef>
              <a:defRPr sz="2928"/>
            </a:pPr>
            <a:r>
              <a:rPr b="1"/>
              <a:t>1. Mikrodenetleyici Modeli:</a:t>
            </a:r>
            <a:r>
              <a:t> ATmega328P, AVR ailesine ait 8-bit RISC mimarisine sahip bir mikrodenetleyicidir.</a:t>
            </a:r>
          </a:p>
          <a:p>
            <a:pPr marL="340868" indent="-340868" defTabSz="1487424">
              <a:spcBef>
                <a:spcPts val="1400"/>
              </a:spcBef>
              <a:defRPr sz="2928"/>
            </a:pPr>
            <a:r>
              <a:rPr b="1"/>
              <a:t>2. Bellek:</a:t>
            </a:r>
            <a:r>
              <a:t> 32KB Flash bellek, program kodlarını depolamak için kullanılır. Ayrıca, 2KB SRAM (Static Random-Access Memory) ve 1KB EEPROM (Electrically Erasable Programmable Read-Only Memory) içerir.</a:t>
            </a:r>
          </a:p>
          <a:p>
            <a:pPr marL="340868" indent="-340868" defTabSz="1487424">
              <a:spcBef>
                <a:spcPts val="1400"/>
              </a:spcBef>
              <a:defRPr sz="2928"/>
            </a:pPr>
            <a:r>
              <a:rPr b="1"/>
              <a:t>3. İşlem Hızı:</a:t>
            </a:r>
            <a:r>
              <a:t> 16MHz işlem hızına sahiptir.</a:t>
            </a:r>
          </a:p>
          <a:p>
            <a:pPr marL="340868" indent="-340868" defTabSz="1487424">
              <a:spcBef>
                <a:spcPts val="1400"/>
              </a:spcBef>
              <a:defRPr sz="2928"/>
            </a:pPr>
            <a:r>
              <a:rPr b="1"/>
              <a:t>4. Pin Sayısı:</a:t>
            </a:r>
            <a:r>
              <a:t> 28 pin içerir ve bu pinler, dijital giriş/çıkış, analog giriş, PWM (Pulse Width Modulation) çıkışları, seri iletişim ve diğer genel mikrodenetleyici işlevlerini gerçekleştirmek için kullanılır.</a:t>
            </a:r>
          </a:p>
          <a:p>
            <a:pPr marL="340868" indent="-340868" defTabSz="1487424">
              <a:spcBef>
                <a:spcPts val="1400"/>
              </a:spcBef>
              <a:defRPr sz="2928"/>
            </a:pPr>
            <a:r>
              <a:rPr b="1"/>
              <a:t>5. Analog girişler:</a:t>
            </a:r>
            <a:r>
              <a:t> 6  adet analog giriş pinine sahiptir ve dahili bir ADC (Analog-Digital Converter) içerir.</a:t>
            </a:r>
          </a:p>
          <a:p>
            <a:pPr marL="340868" indent="-340868" defTabSz="1487424">
              <a:spcBef>
                <a:spcPts val="1400"/>
              </a:spcBef>
              <a:defRPr sz="2928"/>
            </a:pPr>
            <a:r>
              <a:rPr b="1"/>
              <a:t>6. İletişim Protokolleri:</a:t>
            </a:r>
            <a:r>
              <a:t> UART, SPI (Serial Peripheral Interface), ve I2C (Inter-Integrated Circuit) gibi popüler iletişim protokollerini destekler.</a:t>
            </a:r>
          </a:p>
          <a:p>
            <a:pPr marL="340868" indent="-340868" defTabSz="1487424">
              <a:spcBef>
                <a:spcPts val="1400"/>
              </a:spcBef>
              <a:defRPr sz="2928"/>
            </a:pPr>
            <a:r>
              <a:rPr b="1"/>
              <a:t>7. Güç:</a:t>
            </a:r>
            <a:r>
              <a:t> 5V işletim gerilimine ihtiyaç duyar.</a:t>
            </a:r>
          </a:p>
          <a:p>
            <a:pPr marL="340868" indent="-340868" defTabSz="1487424">
              <a:spcBef>
                <a:spcPts val="1400"/>
              </a:spcBef>
              <a:defRPr sz="2928"/>
            </a:pPr>
            <a:r>
              <a:rPr b="1"/>
              <a:t>8. Düşük Güç Tüketimi:</a:t>
            </a:r>
            <a:r>
              <a:t> PicoPower teknolojisi sayesinde düşük güç tüketimine sahiptir, bu da pil ile çalışan cihazlar için uygundur.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Chipset"/>
          <p:cNvSpPr txBox="1"/>
          <p:nvPr>
            <p:ph type="title"/>
          </p:nvPr>
        </p:nvSpPr>
        <p:spPr>
          <a:prstGeom prst="rect">
            <a:avLst/>
          </a:prstGeom>
        </p:spPr>
        <p:txBody>
          <a:bodyPr/>
          <a:lstStyle/>
          <a:p>
            <a:pPr/>
            <a:r>
              <a:t>Chipset</a:t>
            </a:r>
          </a:p>
        </p:txBody>
      </p:sp>
      <p:sp>
        <p:nvSpPr>
          <p:cNvPr id="195" name="ATmega328P"/>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chemeClr val="accent1">
                    <a:lumOff val="13575"/>
                  </a:schemeClr>
                </a:solidFill>
              </a:defRPr>
            </a:lvl1pPr>
          </a:lstStyle>
          <a:p>
            <a:pPr/>
            <a:r>
              <a:t>ATmega328P</a:t>
            </a:r>
          </a:p>
        </p:txBody>
      </p:sp>
      <p:sp>
        <p:nvSpPr>
          <p:cNvPr id="196" name="ATmega328P datasheeti için tıklayınız.…"/>
          <p:cNvSpPr txBox="1"/>
          <p:nvPr>
            <p:ph type="body" idx="1"/>
          </p:nvPr>
        </p:nvSpPr>
        <p:spPr>
          <a:prstGeom prst="rect">
            <a:avLst/>
          </a:prstGeom>
        </p:spPr>
        <p:txBody>
          <a:bodyPr/>
          <a:lstStyle/>
          <a:p>
            <a:pPr/>
            <a:r>
              <a:t>ATmega328P datasheeti için </a:t>
            </a:r>
            <a:r>
              <a:rPr u="sng">
                <a:hlinkClick r:id="rId2" invalidUrl="" action="" tgtFrame="" tooltip="" history="1" highlightClick="0" endSnd="0"/>
              </a:rPr>
              <a:t>tıklayınız</a:t>
            </a:r>
            <a:r>
              <a:t>.</a:t>
            </a:r>
          </a:p>
          <a:p>
            <a:pPr/>
            <a:r>
              <a:t>Devre şeması için </a:t>
            </a:r>
            <a:r>
              <a:rPr u="sng">
                <a:hlinkClick r:id="rId3" invalidUrl="" action="" tgtFrame="" tooltip="" history="1" highlightClick="0" endSnd="0"/>
              </a:rPr>
              <a:t>tıklayınız</a:t>
            </a:r>
            <a:r>
              <a:t>.</a:t>
            </a:r>
          </a:p>
        </p:txBody>
      </p:sp>
      <p:grpSp>
        <p:nvGrpSpPr>
          <p:cNvPr id="199" name="Group"/>
          <p:cNvGrpSpPr/>
          <p:nvPr/>
        </p:nvGrpSpPr>
        <p:grpSpPr>
          <a:xfrm>
            <a:off x="3975034" y="7018797"/>
            <a:ext cx="7048501" cy="4136750"/>
            <a:chOff x="0" y="0"/>
            <a:chExt cx="7048500" cy="4136748"/>
          </a:xfrm>
        </p:grpSpPr>
        <p:pic>
          <p:nvPicPr>
            <p:cNvPr id="197" name="atmega.jpeg" descr="atmega.jpeg"/>
            <p:cNvPicPr>
              <a:picLocks noChangeAspect="1"/>
            </p:cNvPicPr>
            <p:nvPr/>
          </p:nvPicPr>
          <p:blipFill>
            <a:blip r:embed="rId4">
              <a:extLst/>
            </a:blip>
            <a:stretch>
              <a:fillRect/>
            </a:stretch>
          </p:blipFill>
          <p:spPr>
            <a:xfrm>
              <a:off x="0" y="0"/>
              <a:ext cx="7048501" cy="3542897"/>
            </a:xfrm>
            <a:prstGeom prst="rect">
              <a:avLst/>
            </a:prstGeom>
            <a:ln w="12700" cap="flat">
              <a:noFill/>
              <a:miter lim="400000"/>
            </a:ln>
            <a:effectLst/>
          </p:spPr>
        </p:pic>
        <p:sp>
          <p:nvSpPr>
            <p:cNvPr id="198" name="Caption"/>
            <p:cNvSpPr/>
            <p:nvPr/>
          </p:nvSpPr>
          <p:spPr>
            <a:xfrm>
              <a:off x="0" y="3644496"/>
              <a:ext cx="7048501" cy="492253"/>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spcBef>
                  <a:spcPts val="0"/>
                </a:spcBef>
                <a:defRPr sz="2400">
                  <a:latin typeface="+mn-lt"/>
                  <a:ea typeface="+mn-ea"/>
                  <a:cs typeface="+mn-cs"/>
                  <a:sym typeface="Graphik Semibold"/>
                </a:defRPr>
              </a:lvl1pPr>
            </a:lstStyle>
            <a:p>
              <a:pPr/>
              <a:r>
                <a:t>ATmega328P MCU</a:t>
              </a:r>
            </a:p>
          </p:txBody>
        </p:sp>
      </p:grpSp>
      <p:grpSp>
        <p:nvGrpSpPr>
          <p:cNvPr id="202" name="Group"/>
          <p:cNvGrpSpPr/>
          <p:nvPr/>
        </p:nvGrpSpPr>
        <p:grpSpPr>
          <a:xfrm>
            <a:off x="14404999" y="7018595"/>
            <a:ext cx="5974687" cy="4137153"/>
            <a:chOff x="0" y="0"/>
            <a:chExt cx="5974685" cy="4137152"/>
          </a:xfrm>
        </p:grpSpPr>
        <p:pic>
          <p:nvPicPr>
            <p:cNvPr id="200" name="atmega2.png" descr="atmega2.png"/>
            <p:cNvPicPr>
              <a:picLocks noChangeAspect="1"/>
            </p:cNvPicPr>
            <p:nvPr/>
          </p:nvPicPr>
          <p:blipFill>
            <a:blip r:embed="rId5">
              <a:extLst/>
            </a:blip>
            <a:stretch>
              <a:fillRect/>
            </a:stretch>
          </p:blipFill>
          <p:spPr>
            <a:xfrm>
              <a:off x="0" y="0"/>
              <a:ext cx="5974686" cy="3543300"/>
            </a:xfrm>
            <a:prstGeom prst="rect">
              <a:avLst/>
            </a:prstGeom>
            <a:ln w="12700" cap="flat">
              <a:noFill/>
              <a:miter lim="400000"/>
            </a:ln>
            <a:effectLst/>
          </p:spPr>
        </p:pic>
        <p:sp>
          <p:nvSpPr>
            <p:cNvPr id="201" name="Caption"/>
            <p:cNvSpPr/>
            <p:nvPr/>
          </p:nvSpPr>
          <p:spPr>
            <a:xfrm>
              <a:off x="0" y="3644900"/>
              <a:ext cx="5974686" cy="492253"/>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spcBef>
                  <a:spcPts val="0"/>
                </a:spcBef>
                <a:defRPr sz="2400">
                  <a:latin typeface="+mn-lt"/>
                  <a:ea typeface="+mn-ea"/>
                  <a:cs typeface="+mn-cs"/>
                  <a:sym typeface="Graphik Semibold"/>
                </a:defRPr>
              </a:lvl1pPr>
            </a:lstStyle>
            <a:p>
              <a:pPr/>
              <a:r>
                <a:t>ATmega328P MCU Pin/signal</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Kablosuz Haberleşme Modülü"/>
          <p:cNvSpPr txBox="1"/>
          <p:nvPr>
            <p:ph type="title"/>
          </p:nvPr>
        </p:nvSpPr>
        <p:spPr>
          <a:prstGeom prst="rect">
            <a:avLst/>
          </a:prstGeom>
        </p:spPr>
        <p:txBody>
          <a:bodyPr/>
          <a:lstStyle/>
          <a:p>
            <a:pPr/>
            <a:r>
              <a:t>Kablosuz Haberleşme Modülü</a:t>
            </a:r>
          </a:p>
        </p:txBody>
      </p:sp>
      <p:sp>
        <p:nvSpPr>
          <p:cNvPr id="205" name="NRF24L0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chemeClr val="accent1">
                    <a:lumOff val="13575"/>
                  </a:schemeClr>
                </a:solidFill>
              </a:defRPr>
            </a:lvl1pPr>
          </a:lstStyle>
          <a:p>
            <a:pPr/>
            <a:r>
              <a:t>NRF24L01</a:t>
            </a:r>
          </a:p>
        </p:txBody>
      </p:sp>
      <p:sp>
        <p:nvSpPr>
          <p:cNvPr id="206" name="NRF24L01, popüler bir kablosuz iletişim modülü olan 2.4 GHz RF transceiver (verici-alıcı) çipidir. Bu modül, düşük maliyetli ve düşük güç tüketimi ile kablosuz iletişim uygulamaları için kullanılan birçok projede tercih edilmektedir.…"/>
          <p:cNvSpPr txBox="1"/>
          <p:nvPr>
            <p:ph type="body" idx="1"/>
          </p:nvPr>
        </p:nvSpPr>
        <p:spPr>
          <a:prstGeom prst="rect">
            <a:avLst/>
          </a:prstGeom>
        </p:spPr>
        <p:txBody>
          <a:bodyPr/>
          <a:lstStyle/>
          <a:p>
            <a:pPr marL="318515" indent="-318515" defTabSz="1389888">
              <a:spcBef>
                <a:spcPts val="1300"/>
              </a:spcBef>
              <a:defRPr sz="2736"/>
            </a:pPr>
            <a:r>
              <a:t>NRF24L01, popüler bir kablosuz iletişim modülü olan 2.4 GHz RF transceiver (verici-alıcı) çipidir. Bu modül, düşük maliyetli ve düşük güç tüketimi ile kablosuz iletişim uygulamaları için kullanılan birçok projede tercih edilmektedir.</a:t>
            </a:r>
          </a:p>
          <a:p>
            <a:pPr marL="318515" indent="-318515" defTabSz="1389888">
              <a:spcBef>
                <a:spcPts val="1300"/>
              </a:spcBef>
              <a:defRPr sz="2736"/>
            </a:pPr>
            <a:r>
              <a:rPr b="1"/>
              <a:t>1. Frekans Bandı:</a:t>
            </a:r>
            <a:r>
              <a:t> 2.4 GHz frekans bandında çalışır bu nedenle dünya genelinde serbest kullanıma açık olan ISM (Sanayi, Bilimsel ve Tıbbi) bandını kullanır.</a:t>
            </a:r>
          </a:p>
          <a:p>
            <a:pPr marL="318515" indent="-318515" defTabSz="1389888">
              <a:spcBef>
                <a:spcPts val="1300"/>
              </a:spcBef>
              <a:defRPr sz="2736"/>
            </a:pPr>
            <a:r>
              <a:rPr b="1"/>
              <a:t>2. İletişim Protokolü:</a:t>
            </a:r>
            <a:r>
              <a:t> SPI (Serial Peripheral Interface) protokolünü kullanarak mikrodenetleyici veya diğer cihazlarla iletişim kurar. </a:t>
            </a:r>
          </a:p>
          <a:p>
            <a:pPr marL="318515" indent="-318515" defTabSz="1389888">
              <a:spcBef>
                <a:spcPts val="1300"/>
              </a:spcBef>
              <a:defRPr sz="2736"/>
            </a:pPr>
            <a:r>
              <a:rPr b="1"/>
              <a:t>3. Veri Hızı:</a:t>
            </a:r>
            <a:r>
              <a:t> Maksimum 2 Mbps’ye kadar veri iletim hızına sahiptir.</a:t>
            </a:r>
          </a:p>
          <a:p>
            <a:pPr marL="318515" indent="-318515" defTabSz="1389888">
              <a:spcBef>
                <a:spcPts val="1300"/>
              </a:spcBef>
              <a:defRPr sz="2736"/>
            </a:pPr>
            <a:r>
              <a:rPr b="1"/>
              <a:t>4. Modülasyon:</a:t>
            </a:r>
            <a:r>
              <a:t> GFSK (Gaussian Frequency Shift Keying) modülasyonunu kullanarak veri iletimini gerçekleştirir.</a:t>
            </a:r>
          </a:p>
          <a:p>
            <a:pPr marL="318515" indent="-318515" defTabSz="1389888">
              <a:spcBef>
                <a:spcPts val="1300"/>
              </a:spcBef>
              <a:defRPr sz="2736"/>
            </a:pPr>
            <a:r>
              <a:rPr b="1"/>
              <a:t>5. Çalışma Gerilimi:</a:t>
            </a:r>
            <a:r>
              <a:t> 1.9V ile 3.6V arasında değişen bir çalışma gerilimine sahiptir.</a:t>
            </a:r>
          </a:p>
          <a:p>
            <a:pPr marL="318515" indent="-318515" defTabSz="1389888">
              <a:spcBef>
                <a:spcPts val="1300"/>
              </a:spcBef>
              <a:defRPr sz="2736"/>
            </a:pPr>
            <a:r>
              <a:rPr b="1"/>
              <a:t>6. Güç Tüketimi:</a:t>
            </a:r>
            <a:r>
              <a:t> Özellikle düşük güç tüketimi ile bilinir ve enerji tasarrufu için özel olarak tasarlanmıştır.</a:t>
            </a:r>
          </a:p>
          <a:p>
            <a:pPr marL="318515" indent="-318515" defTabSz="1389888">
              <a:spcBef>
                <a:spcPts val="1300"/>
              </a:spcBef>
              <a:defRPr sz="2736"/>
            </a:pPr>
            <a:r>
              <a:rPr b="1"/>
              <a:t>7. İletim Mesafesi:</a:t>
            </a:r>
            <a:r>
              <a:t> Açık alanda 100 metreye kadar iletim mesafesine sahiptir, ancak çevresel koşullar ve kullanım senaryosu bu mesafeyi etkileyebilir.</a:t>
            </a:r>
          </a:p>
          <a:p>
            <a:pPr marL="318515" indent="-318515" defTabSz="1389888">
              <a:spcBef>
                <a:spcPts val="1300"/>
              </a:spcBef>
              <a:defRPr sz="2736"/>
            </a:pPr>
            <a:r>
              <a:rPr b="1"/>
              <a:t>8. Çoklu Kanal Desteği:</a:t>
            </a:r>
            <a:r>
              <a:t> 125 adede kadar bağımsız kanal seçeneği sunar, bu da çeşitli cihazların aynı ortamda çalışmasına izin verir.</a:t>
            </a:r>
          </a:p>
          <a:p>
            <a:pPr marL="318515" indent="-318515" defTabSz="1389888">
              <a:spcBef>
                <a:spcPts val="1300"/>
              </a:spcBef>
              <a:defRPr sz="2736"/>
            </a:pPr>
            <a:r>
              <a:rPr b="1"/>
              <a:t>9. Hata Düzeltme ve Tarama Özellikleri:</a:t>
            </a:r>
            <a:r>
              <a:t> Otomatik hata düzeltme (Auto Retransmit) ve kanal tarama (Channel Scanning) gibi özelliklere sahiptir.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Kablosuz Haberleşme Modülü"/>
          <p:cNvSpPr txBox="1"/>
          <p:nvPr>
            <p:ph type="title"/>
          </p:nvPr>
        </p:nvSpPr>
        <p:spPr>
          <a:prstGeom prst="rect">
            <a:avLst/>
          </a:prstGeom>
        </p:spPr>
        <p:txBody>
          <a:bodyPr/>
          <a:lstStyle/>
          <a:p>
            <a:pPr/>
            <a:r>
              <a:t>Kablosuz Haberleşme Modülü</a:t>
            </a:r>
          </a:p>
        </p:txBody>
      </p:sp>
      <p:sp>
        <p:nvSpPr>
          <p:cNvPr id="209" name="NRF24L0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chemeClr val="accent1">
                    <a:lumOff val="13575"/>
                  </a:schemeClr>
                </a:solidFill>
              </a:defRPr>
            </a:lvl1pPr>
          </a:lstStyle>
          <a:p>
            <a:pPr/>
            <a:r>
              <a:t>NRF24L01</a:t>
            </a:r>
          </a:p>
        </p:txBody>
      </p:sp>
      <p:sp>
        <p:nvSpPr>
          <p:cNvPr id="210" name="Kart şematiği için tıklayınız.…"/>
          <p:cNvSpPr txBox="1"/>
          <p:nvPr>
            <p:ph type="body" idx="1"/>
          </p:nvPr>
        </p:nvSpPr>
        <p:spPr>
          <a:prstGeom prst="rect">
            <a:avLst/>
          </a:prstGeom>
        </p:spPr>
        <p:txBody>
          <a:bodyPr/>
          <a:lstStyle/>
          <a:p>
            <a:pPr/>
            <a:r>
              <a:t>Kart şematiği için </a:t>
            </a:r>
            <a:r>
              <a:rPr u="sng">
                <a:hlinkClick r:id="rId2" invalidUrl="" action="" tgtFrame="" tooltip="" history="1" highlightClick="0" endSnd="0"/>
              </a:rPr>
              <a:t>tıklayınız</a:t>
            </a:r>
            <a:r>
              <a:t>.</a:t>
            </a:r>
          </a:p>
          <a:p>
            <a:pPr/>
            <a:r>
              <a:t>NRF24L01 datasheeti için </a:t>
            </a:r>
            <a:r>
              <a:rPr u="sng">
                <a:hlinkClick r:id="rId3" invalidUrl="" action="" tgtFrame="" tooltip="" history="1" highlightClick="0" endSnd="0"/>
              </a:rPr>
              <a:t>tıklayınız</a:t>
            </a:r>
            <a:r>
              <a:t>.</a:t>
            </a:r>
          </a:p>
        </p:txBody>
      </p:sp>
      <p:grpSp>
        <p:nvGrpSpPr>
          <p:cNvPr id="213" name="Group"/>
          <p:cNvGrpSpPr/>
          <p:nvPr/>
        </p:nvGrpSpPr>
        <p:grpSpPr>
          <a:xfrm>
            <a:off x="5121465" y="6529363"/>
            <a:ext cx="6614035" cy="5554379"/>
            <a:chOff x="0" y="0"/>
            <a:chExt cx="6614034" cy="5554377"/>
          </a:xfrm>
        </p:grpSpPr>
        <p:pic>
          <p:nvPicPr>
            <p:cNvPr id="211" name="2.png" descr="2.png"/>
            <p:cNvPicPr>
              <a:picLocks noChangeAspect="1"/>
            </p:cNvPicPr>
            <p:nvPr/>
          </p:nvPicPr>
          <p:blipFill>
            <a:blip r:embed="rId4">
              <a:extLst/>
            </a:blip>
            <a:stretch>
              <a:fillRect/>
            </a:stretch>
          </p:blipFill>
          <p:spPr>
            <a:xfrm>
              <a:off x="0" y="0"/>
              <a:ext cx="6614035" cy="4960526"/>
            </a:xfrm>
            <a:prstGeom prst="rect">
              <a:avLst/>
            </a:prstGeom>
            <a:ln w="12700" cap="flat">
              <a:noFill/>
              <a:miter lim="400000"/>
            </a:ln>
            <a:effectLst/>
          </p:spPr>
        </p:pic>
        <p:sp>
          <p:nvSpPr>
            <p:cNvPr id="212" name="Caption"/>
            <p:cNvSpPr/>
            <p:nvPr/>
          </p:nvSpPr>
          <p:spPr>
            <a:xfrm>
              <a:off x="0" y="5062125"/>
              <a:ext cx="6614035" cy="492253"/>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spcBef>
                  <a:spcPts val="0"/>
                </a:spcBef>
                <a:defRPr sz="2400">
                  <a:latin typeface="+mn-lt"/>
                  <a:ea typeface="+mn-ea"/>
                  <a:cs typeface="+mn-cs"/>
                  <a:sym typeface="Graphik Semibold"/>
                </a:defRPr>
              </a:lvl1pPr>
            </a:lstStyle>
            <a:p>
              <a:pPr/>
              <a:r>
                <a:t>NRF24L01</a:t>
              </a:r>
            </a:p>
          </p:txBody>
        </p:sp>
      </p:grpSp>
      <p:grpSp>
        <p:nvGrpSpPr>
          <p:cNvPr id="216" name="Group"/>
          <p:cNvGrpSpPr/>
          <p:nvPr/>
        </p:nvGrpSpPr>
        <p:grpSpPr>
          <a:xfrm>
            <a:off x="12408310" y="7853926"/>
            <a:ext cx="6972301" cy="2905253"/>
            <a:chOff x="0" y="0"/>
            <a:chExt cx="6972300" cy="2905252"/>
          </a:xfrm>
        </p:grpSpPr>
        <p:pic>
          <p:nvPicPr>
            <p:cNvPr id="214" name="nrf.jpeg" descr="nrf.jpeg"/>
            <p:cNvPicPr>
              <a:picLocks noChangeAspect="1"/>
            </p:cNvPicPr>
            <p:nvPr/>
          </p:nvPicPr>
          <p:blipFill>
            <a:blip r:embed="rId5">
              <a:extLst/>
            </a:blip>
            <a:stretch>
              <a:fillRect/>
            </a:stretch>
          </p:blipFill>
          <p:spPr>
            <a:xfrm>
              <a:off x="0" y="0"/>
              <a:ext cx="6972300" cy="2311400"/>
            </a:xfrm>
            <a:prstGeom prst="rect">
              <a:avLst/>
            </a:prstGeom>
            <a:ln w="12700" cap="flat">
              <a:noFill/>
              <a:miter lim="400000"/>
            </a:ln>
            <a:effectLst/>
          </p:spPr>
        </p:pic>
        <p:sp>
          <p:nvSpPr>
            <p:cNvPr id="215" name="Caption"/>
            <p:cNvSpPr/>
            <p:nvPr/>
          </p:nvSpPr>
          <p:spPr>
            <a:xfrm>
              <a:off x="0" y="2413000"/>
              <a:ext cx="6972300" cy="492253"/>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spcBef>
                  <a:spcPts val="0"/>
                </a:spcBef>
                <a:defRPr sz="2400">
                  <a:latin typeface="+mn-lt"/>
                  <a:ea typeface="+mn-ea"/>
                  <a:cs typeface="+mn-cs"/>
                  <a:sym typeface="Graphik Semibold"/>
                </a:defRPr>
              </a:lvl1pPr>
            </a:lstStyle>
            <a:p>
              <a:pPr/>
              <a:r>
                <a:t>NRF24L01</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Kablosuz Haberleşme Modülü"/>
          <p:cNvSpPr txBox="1"/>
          <p:nvPr>
            <p:ph type="title"/>
          </p:nvPr>
        </p:nvSpPr>
        <p:spPr>
          <a:prstGeom prst="rect">
            <a:avLst/>
          </a:prstGeom>
        </p:spPr>
        <p:txBody>
          <a:bodyPr/>
          <a:lstStyle/>
          <a:p>
            <a:pPr/>
            <a:r>
              <a:t>Kablosuz Haberleşme Modülü </a:t>
            </a:r>
          </a:p>
        </p:txBody>
      </p:sp>
      <p:sp>
        <p:nvSpPr>
          <p:cNvPr id="219" name="NRF24L0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chemeClr val="accent1">
                    <a:lumOff val="13575"/>
                  </a:schemeClr>
                </a:solidFill>
              </a:defRPr>
            </a:lvl1pPr>
          </a:lstStyle>
          <a:p>
            <a:pPr/>
            <a:r>
              <a:t>NRF24L01</a:t>
            </a:r>
          </a:p>
        </p:txBody>
      </p:sp>
      <p:sp>
        <p:nvSpPr>
          <p:cNvPr id="220" name="Slayt madde işareti metni"/>
          <p:cNvSpPr txBox="1"/>
          <p:nvPr>
            <p:ph type="body" idx="1"/>
          </p:nvPr>
        </p:nvSpPr>
        <p:spPr>
          <a:prstGeom prst="rect">
            <a:avLst/>
          </a:prstGeom>
        </p:spPr>
        <p:txBody>
          <a:bodyPr/>
          <a:lstStyle/>
          <a:p>
            <a:pPr/>
          </a:p>
        </p:txBody>
      </p:sp>
      <p:grpSp>
        <p:nvGrpSpPr>
          <p:cNvPr id="223" name="Group"/>
          <p:cNvGrpSpPr/>
          <p:nvPr/>
        </p:nvGrpSpPr>
        <p:grpSpPr>
          <a:xfrm>
            <a:off x="1909403" y="6108699"/>
            <a:ext cx="10071101" cy="5343654"/>
            <a:chOff x="0" y="0"/>
            <a:chExt cx="10071100" cy="5343652"/>
          </a:xfrm>
        </p:grpSpPr>
        <p:pic>
          <p:nvPicPr>
            <p:cNvPr id="221" name="verici.png" descr="verici.png"/>
            <p:cNvPicPr>
              <a:picLocks noChangeAspect="1"/>
            </p:cNvPicPr>
            <p:nvPr/>
          </p:nvPicPr>
          <p:blipFill>
            <a:blip r:embed="rId2">
              <a:extLst/>
            </a:blip>
            <a:stretch>
              <a:fillRect/>
            </a:stretch>
          </p:blipFill>
          <p:spPr>
            <a:xfrm>
              <a:off x="0" y="0"/>
              <a:ext cx="10071100" cy="4749800"/>
            </a:xfrm>
            <a:prstGeom prst="rect">
              <a:avLst/>
            </a:prstGeom>
            <a:ln w="12700" cap="flat">
              <a:noFill/>
              <a:miter lim="400000"/>
            </a:ln>
            <a:effectLst/>
          </p:spPr>
        </p:pic>
        <p:sp>
          <p:nvSpPr>
            <p:cNvPr id="222" name="Caption"/>
            <p:cNvSpPr/>
            <p:nvPr/>
          </p:nvSpPr>
          <p:spPr>
            <a:xfrm>
              <a:off x="0" y="4851400"/>
              <a:ext cx="10071100" cy="492253"/>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spcBef>
                  <a:spcPts val="0"/>
                </a:spcBef>
                <a:defRPr sz="2400">
                  <a:latin typeface="+mn-lt"/>
                  <a:ea typeface="+mn-ea"/>
                  <a:cs typeface="+mn-cs"/>
                  <a:sym typeface="Graphik Semibold"/>
                </a:defRPr>
              </a:lvl1pPr>
            </a:lstStyle>
            <a:p>
              <a:pPr/>
              <a:r>
                <a:t>Arduino NRF24L01 alıcı bağlantı şeması.</a:t>
              </a:r>
            </a:p>
          </p:txBody>
        </p:sp>
      </p:grpSp>
      <p:grpSp>
        <p:nvGrpSpPr>
          <p:cNvPr id="226" name="Group"/>
          <p:cNvGrpSpPr/>
          <p:nvPr/>
        </p:nvGrpSpPr>
        <p:grpSpPr>
          <a:xfrm>
            <a:off x="12346709" y="6108699"/>
            <a:ext cx="10071101" cy="5343654"/>
            <a:chOff x="0" y="0"/>
            <a:chExt cx="10071100" cy="5343652"/>
          </a:xfrm>
        </p:grpSpPr>
        <p:pic>
          <p:nvPicPr>
            <p:cNvPr id="224" name="verici.png" descr="verici.png"/>
            <p:cNvPicPr>
              <a:picLocks noChangeAspect="1"/>
            </p:cNvPicPr>
            <p:nvPr/>
          </p:nvPicPr>
          <p:blipFill>
            <a:blip r:embed="rId2">
              <a:extLst/>
            </a:blip>
            <a:stretch>
              <a:fillRect/>
            </a:stretch>
          </p:blipFill>
          <p:spPr>
            <a:xfrm>
              <a:off x="0" y="0"/>
              <a:ext cx="10071100" cy="4749800"/>
            </a:xfrm>
            <a:prstGeom prst="rect">
              <a:avLst/>
            </a:prstGeom>
            <a:ln w="12700" cap="flat">
              <a:noFill/>
              <a:miter lim="400000"/>
            </a:ln>
            <a:effectLst/>
          </p:spPr>
        </p:pic>
        <p:sp>
          <p:nvSpPr>
            <p:cNvPr id="225" name="Caption"/>
            <p:cNvSpPr/>
            <p:nvPr/>
          </p:nvSpPr>
          <p:spPr>
            <a:xfrm>
              <a:off x="0" y="4851400"/>
              <a:ext cx="10071100" cy="492253"/>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spcBef>
                  <a:spcPts val="0"/>
                </a:spcBef>
                <a:defRPr sz="2400">
                  <a:latin typeface="+mn-lt"/>
                  <a:ea typeface="+mn-ea"/>
                  <a:cs typeface="+mn-cs"/>
                  <a:sym typeface="Graphik Semibold"/>
                </a:defRPr>
              </a:lvl1pPr>
            </a:lstStyle>
            <a:p>
              <a:pPr/>
              <a:r>
                <a:t>Arduino NRF24L01 verici bağlantı şeması.</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