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6769200"/>
            <a:ext cx="79707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980467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82400"/>
            <a:ext cx="7893000" cy="24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4304500"/>
            <a:ext cx="7893000" cy="16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6769200"/>
            <a:ext cx="79707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805050"/>
            <a:ext cx="79707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3957850"/>
            <a:ext cx="79707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6769200"/>
            <a:ext cx="79707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2561800"/>
            <a:ext cx="81249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6727600"/>
            <a:ext cx="9144000" cy="1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538926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96967"/>
            <a:ext cx="8520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890400"/>
            <a:ext cx="8520600" cy="4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538926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96967"/>
            <a:ext cx="8520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890600"/>
            <a:ext cx="3999900" cy="4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890600"/>
            <a:ext cx="3999900" cy="4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96967"/>
            <a:ext cx="85206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890363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187133"/>
            <a:ext cx="2808000" cy="3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6769200"/>
            <a:ext cx="79707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446167"/>
            <a:ext cx="4045200" cy="22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3793600"/>
            <a:ext cx="4045200" cy="18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6967"/>
            <a:ext cx="85206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890400"/>
            <a:ext cx="85206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630600" y="182400"/>
            <a:ext cx="7893000" cy="24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Kutlwano Kuape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467900" y="3128150"/>
            <a:ext cx="78930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Kutlwano Kuape</a:t>
            </a:r>
            <a:br>
              <a:rPr lang="en-US">
                <a:solidFill>
                  <a:srgbClr val="888888"/>
                </a:solidFill>
              </a:rPr>
            </a:br>
            <a:r>
              <a:rPr lang="en-US">
                <a:solidFill>
                  <a:srgbClr val="888888"/>
                </a:solidFill>
              </a:rPr>
              <a:t>Linux Systems Administrator | AI/ML Engineer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Building Robust Systems &amp; Intelligent Solutions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Me: A Blend of Systems &amp; Intelligence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I Am: A dedicated Linux Systems Administrator with 4+ years of experience ensuring robust, high-availability infrastructure, coupled with a passion for AI/ML Engineering.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Expertise: My expertise spans machine learning, deep learning, natural language processing, and computer vision, integrated with strong foundational skills in server and application administration.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Drive: I thrive on solving challenging problems by combining reliable system foundations with innovative AI solutions.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Competencies: Systems &amp; AI/ML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Systems Administration: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Server Management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Networking &amp; Security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Automation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Troubleshooting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AI/Machine Learning: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Machine Learning (Supervised, Unsupervised, Reinforcement Learning)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Deep Learning (Neural Networks, NLP, Computer Vision)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 Science (Analysis, Modeling, Visualization)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Comprehensive Technology Stack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Languages: Python,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HTML, CSS JAVASCRIPT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ML/DL Frameworks: TensorFlow, PyTorch, Scikit-learn, Hugging Face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Systems: Linux, Windows Server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Databases: SQL, MySQL, PostgreSQL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&amp; Virtualization: AWS, Docker, Kubernetes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 Git, MLOps, Jupyter, Ansible, AD, Nginx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Showcase 1: AI Image Recognition System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Developed a CV system for object detection/classification.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- 95% accuracy on custom datasets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Custom training pipeline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REST API deployment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Performance monitoring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Technologies: Python, TensorFlow, OpenCV, Flask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Showcase 2: Intelligent Chatbot Platform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Built NLP chatbot with transformers &amp; sentiment analysis.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Multi-language support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Sentiment analysis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Context-aware responses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Robust integration APIs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Technologies: Python, PyTorch, Transformers, FastAPI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Journey &amp; Education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281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Experience: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Administrator | e4 strategic | 2019-2023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Led enterprise AI/ML initiatives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Scalable ML systems: 1M+ data points/day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- 99.9% uptime, 40% latency reduction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Led 5-engineer team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Education: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Construction and engineering drafting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Computer Science]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Rosebank College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], [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2017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Connect! Driving Innovation Together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I'm eager to discuss how my expertise in systems and AI/ML can contribute to your projects.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 out to collaborate: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[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chestakutlwano@gmail.com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LinkedIn: [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https://www.linkedin.com/in/kutlwano-k-88a672195/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GitHub: [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https://github.com/KutlwanoCKuape/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Portfolio: [Website URL]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