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28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724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1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8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1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3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3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74F9-A8D3-4693-A898-669BB03FF20F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EA43-72A0-490D-A291-6E18E181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C254A-1006-48CD-9A61-79B844A4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029" y="316586"/>
            <a:ext cx="4459942" cy="1293028"/>
          </a:xfrm>
        </p:spPr>
        <p:txBody>
          <a:bodyPr/>
          <a:lstStyle/>
          <a:p>
            <a:r>
              <a:rPr lang="ru-RU" dirty="0"/>
              <a:t>Спорт и жизнь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23ABF8-BA05-4F76-871C-D83D0000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393564"/>
            <a:ext cx="11506200" cy="432099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02124"/>
                </a:solidFill>
                <a:effectLst/>
                <a:latin typeface="docs-Roboto"/>
              </a:rPr>
              <a:t>Моя цель узнать ваше отношение к спорту, и узнать подробнее нужен ли вам спорт или нет. 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5DD153-99C4-4F89-ABD0-644D3570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97" y="1963271"/>
            <a:ext cx="5907467" cy="4443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2A1848-1A58-42E2-B691-0A181E41476F}"/>
              </a:ext>
            </a:extLst>
          </p:cNvPr>
          <p:cNvSpPr txBox="1"/>
          <p:nvPr/>
        </p:nvSpPr>
        <p:spPr>
          <a:xfrm>
            <a:off x="94402" y="6083778"/>
            <a:ext cx="2846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By </a:t>
            </a:r>
            <a:r>
              <a:rPr lang="en-US" sz="1100" b="1" dirty="0" err="1"/>
              <a:t>Kutman</a:t>
            </a:r>
            <a:r>
              <a:rPr lang="en-US" sz="1100" b="1" dirty="0"/>
              <a:t> </a:t>
            </a:r>
            <a:r>
              <a:rPr lang="en-US" sz="1100" b="1" dirty="0" err="1"/>
              <a:t>Toktobekov</a:t>
            </a:r>
            <a:endParaRPr lang="en-US" sz="1100" b="1" dirty="0"/>
          </a:p>
          <a:p>
            <a:r>
              <a:rPr lang="en-US" sz="1100" b="1" dirty="0"/>
              <a:t>Group: CS 13-24</a:t>
            </a:r>
          </a:p>
        </p:txBody>
      </p:sp>
    </p:spTree>
    <p:extLst>
      <p:ext uri="{BB962C8B-B14F-4D97-AF65-F5344CB8AC3E}">
        <p14:creationId xmlns:p14="http://schemas.microsoft.com/office/powerpoint/2010/main" val="168540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58537EE-6CFD-4520-A8FE-03DD34B2F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04" y="1341530"/>
            <a:ext cx="9016885" cy="4351338"/>
          </a:xfrm>
        </p:spPr>
      </p:pic>
    </p:spTree>
    <p:extLst>
      <p:ext uri="{BB962C8B-B14F-4D97-AF65-F5344CB8AC3E}">
        <p14:creationId xmlns:p14="http://schemas.microsoft.com/office/powerpoint/2010/main" val="337507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CEFBBDF-E94F-4A71-BDA0-32F953FB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1389231"/>
            <a:ext cx="9040487" cy="3610479"/>
          </a:xfrm>
        </p:spPr>
      </p:pic>
    </p:spTree>
    <p:extLst>
      <p:ext uri="{BB962C8B-B14F-4D97-AF65-F5344CB8AC3E}">
        <p14:creationId xmlns:p14="http://schemas.microsoft.com/office/powerpoint/2010/main" val="81150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5C1F92-EB1E-4F1B-8B27-BD5EB6BAE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14" y="1368202"/>
            <a:ext cx="8926171" cy="3867690"/>
          </a:xfrm>
        </p:spPr>
      </p:pic>
    </p:spTree>
    <p:extLst>
      <p:ext uri="{BB962C8B-B14F-4D97-AF65-F5344CB8AC3E}">
        <p14:creationId xmlns:p14="http://schemas.microsoft.com/office/powerpoint/2010/main" val="237484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0797936C-F9E0-4167-B38D-8DC6ECA64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1361786"/>
            <a:ext cx="8992855" cy="4134427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152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BA83F7-09E5-48E0-9C42-2EF1F02C2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7" y="716312"/>
            <a:ext cx="6990537" cy="5425375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879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C22A21-A409-4CF5-9FF8-7D963F0FE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24" y="1189062"/>
            <a:ext cx="8355105" cy="353874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238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07D8F2-702D-4684-B015-7B7656AA7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283" y="1471868"/>
            <a:ext cx="9021434" cy="3696216"/>
          </a:xfrm>
        </p:spPr>
      </p:pic>
    </p:spTree>
    <p:extLst>
      <p:ext uri="{BB962C8B-B14F-4D97-AF65-F5344CB8AC3E}">
        <p14:creationId xmlns:p14="http://schemas.microsoft.com/office/powerpoint/2010/main" val="227710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2E632E-6C37-4F5B-A5B0-6CBD1C364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1342734"/>
            <a:ext cx="8983329" cy="4172532"/>
          </a:xfrm>
        </p:spPr>
      </p:pic>
    </p:spTree>
    <p:extLst>
      <p:ext uri="{BB962C8B-B14F-4D97-AF65-F5344CB8AC3E}">
        <p14:creationId xmlns:p14="http://schemas.microsoft.com/office/powerpoint/2010/main" val="14919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6D64AD-7ABB-443E-AE3D-990E13C77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1327601"/>
            <a:ext cx="8935697" cy="3572374"/>
          </a:xfrm>
        </p:spPr>
      </p:pic>
    </p:spTree>
    <p:extLst>
      <p:ext uri="{BB962C8B-B14F-4D97-AF65-F5344CB8AC3E}">
        <p14:creationId xmlns:p14="http://schemas.microsoft.com/office/powerpoint/2010/main" val="307593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D37B65-2FD0-49D5-9F26-BCC327EE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113" y="1524263"/>
            <a:ext cx="8992855" cy="3591426"/>
          </a:xfrm>
        </p:spPr>
      </p:pic>
    </p:spTree>
    <p:extLst>
      <p:ext uri="{BB962C8B-B14F-4D97-AF65-F5344CB8AC3E}">
        <p14:creationId xmlns:p14="http://schemas.microsoft.com/office/powerpoint/2010/main" val="957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A60674-DC59-43B7-8EA3-291509422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1423707"/>
            <a:ext cx="8935697" cy="4010585"/>
          </a:xfrm>
        </p:spPr>
      </p:pic>
    </p:spTree>
    <p:extLst>
      <p:ext uri="{BB962C8B-B14F-4D97-AF65-F5344CB8AC3E}">
        <p14:creationId xmlns:p14="http://schemas.microsoft.com/office/powerpoint/2010/main" val="168700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C641FC-C37F-4C03-9596-8E599A903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1321715"/>
            <a:ext cx="9030960" cy="3620005"/>
          </a:xfrm>
        </p:spPr>
      </p:pic>
    </p:spTree>
    <p:extLst>
      <p:ext uri="{BB962C8B-B14F-4D97-AF65-F5344CB8AC3E}">
        <p14:creationId xmlns:p14="http://schemas.microsoft.com/office/powerpoint/2010/main" val="121937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E2A05A0-6B4C-4A59-8707-5D8317D6A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1418944"/>
            <a:ext cx="8964276" cy="4020111"/>
          </a:xfrm>
        </p:spPr>
      </p:pic>
    </p:spTree>
    <p:extLst>
      <p:ext uri="{BB962C8B-B14F-4D97-AF65-F5344CB8AC3E}">
        <p14:creationId xmlns:p14="http://schemas.microsoft.com/office/powerpoint/2010/main" val="59523707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Красный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19</TotalTime>
  <Words>28</Words>
  <Application>Microsoft Office PowerPoint</Application>
  <PresentationFormat>Широкоэкранный</PresentationFormat>
  <Paragraphs>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docs-Roboto</vt:lpstr>
      <vt:lpstr>След самолета</vt:lpstr>
      <vt:lpstr>Спорт и жизнь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Кутман Токтобеков</dc:creator>
  <cp:lastModifiedBy>Кутман Токтобеков</cp:lastModifiedBy>
  <cp:revision>3</cp:revision>
  <dcterms:created xsi:type="dcterms:W3CDTF">2024-10-30T09:11:05Z</dcterms:created>
  <dcterms:modified xsi:type="dcterms:W3CDTF">2024-10-30T09:33:56Z</dcterms:modified>
</cp:coreProperties>
</file>