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eg"/>
  <Override PartName="/ppt/notesSlides/notesSlide8.xml" ContentType="application/vnd.openxmlformats-officedocument.presentationml.notesSlide+xml"/>
  <Override PartName="/ppt/media/image5.jpg" ContentType="image/jpeg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304" r:id="rId7"/>
    <p:sldId id="263" r:id="rId8"/>
    <p:sldId id="264" r:id="rId9"/>
    <p:sldId id="282" r:id="rId10"/>
  </p:sldIdLst>
  <p:sldSz cx="9144000" cy="5143500" type="screen16x9"/>
  <p:notesSz cx="6858000" cy="9144000"/>
  <p:embeddedFontLst>
    <p:embeddedFont>
      <p:font typeface="Abel" panose="020B0604020202020204" charset="0"/>
      <p:regular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Rubik Light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07B39-E15B-4E6F-B3E9-6B8852547C1E}">
  <a:tblStyle styleId="{D0107B39-E15B-4E6F-B3E9-6B8852547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тман Эшенкулов" userId="7b96de394642d817" providerId="LiveId" clId="{817111BA-7EA2-4122-A003-F46AD411FBB3}"/>
    <pc:docChg chg="undo custSel modSld">
      <pc:chgData name="Кутман Эшенкулов" userId="7b96de394642d817" providerId="LiveId" clId="{817111BA-7EA2-4122-A003-F46AD411FBB3}" dt="2020-12-14T14:08:37.400" v="153" actId="1038"/>
      <pc:docMkLst>
        <pc:docMk/>
      </pc:docMkLst>
      <pc:sldChg chg="addSp delSp modSp mod">
        <pc:chgData name="Кутман Эшенкулов" userId="7b96de394642d817" providerId="LiveId" clId="{817111BA-7EA2-4122-A003-F46AD411FBB3}" dt="2020-12-14T14:08:37.400" v="153" actId="1038"/>
        <pc:sldMkLst>
          <pc:docMk/>
          <pc:sldMk cId="0" sldId="259"/>
        </pc:sldMkLst>
        <pc:spChg chg="add del mod">
          <ac:chgData name="Кутман Эшенкулов" userId="7b96de394642d817" providerId="LiveId" clId="{817111BA-7EA2-4122-A003-F46AD411FBB3}" dt="2020-12-14T10:46:15.643" v="10" actId="478"/>
          <ac:spMkLst>
            <pc:docMk/>
            <pc:sldMk cId="0" sldId="259"/>
            <ac:spMk id="4" creationId="{8BDADBF4-179D-44E4-BA88-DAD8832DA844}"/>
          </ac:spMkLst>
        </pc:spChg>
        <pc:spChg chg="mod">
          <ac:chgData name="Кутман Эшенкулов" userId="7b96de394642d817" providerId="LiveId" clId="{817111BA-7EA2-4122-A003-F46AD411FBB3}" dt="2020-12-14T10:47:30.147" v="28" actId="20577"/>
          <ac:spMkLst>
            <pc:docMk/>
            <pc:sldMk cId="0" sldId="259"/>
            <ac:spMk id="364" creationId="{00000000-0000-0000-0000-000000000000}"/>
          </ac:spMkLst>
        </pc:spChg>
        <pc:spChg chg="del mod">
          <ac:chgData name="Кутман Эшенкулов" userId="7b96de394642d817" providerId="LiveId" clId="{817111BA-7EA2-4122-A003-F46AD411FBB3}" dt="2020-12-14T10:45:59.700" v="5" actId="478"/>
          <ac:spMkLst>
            <pc:docMk/>
            <pc:sldMk cId="0" sldId="259"/>
            <ac:spMk id="365" creationId="{00000000-0000-0000-0000-000000000000}"/>
          </ac:spMkLst>
        </pc:spChg>
        <pc:picChg chg="del mod">
          <ac:chgData name="Кутман Эшенкулов" userId="7b96de394642d817" providerId="LiveId" clId="{817111BA-7EA2-4122-A003-F46AD411FBB3}" dt="2020-12-14T14:07:46.383" v="30" actId="478"/>
          <ac:picMkLst>
            <pc:docMk/>
            <pc:sldMk cId="0" sldId="259"/>
            <ac:picMk id="3" creationId="{305CDB72-D701-41CC-94C2-689B9A38F633}"/>
          </ac:picMkLst>
        </pc:picChg>
        <pc:picChg chg="add mod">
          <ac:chgData name="Кутман Эшенкулов" userId="7b96de394642d817" providerId="LiveId" clId="{817111BA-7EA2-4122-A003-F46AD411FBB3}" dt="2020-12-14T14:08:37.400" v="153" actId="1038"/>
          <ac:picMkLst>
            <pc:docMk/>
            <pc:sldMk cId="0" sldId="259"/>
            <ac:picMk id="6" creationId="{1D10A460-8AD7-4C29-986A-BED5C8E4A064}"/>
          </ac:picMkLst>
        </pc:picChg>
      </pc:sldChg>
      <pc:sldChg chg="modSp mod">
        <pc:chgData name="Кутман Эшенкулов" userId="7b96de394642d817" providerId="LiveId" clId="{817111BA-7EA2-4122-A003-F46AD411FBB3}" dt="2020-12-14T10:00:01.475" v="3" actId="1076"/>
        <pc:sldMkLst>
          <pc:docMk/>
          <pc:sldMk cId="0" sldId="263"/>
        </pc:sldMkLst>
        <pc:picChg chg="mod">
          <ac:chgData name="Кутман Эшенкулов" userId="7b96de394642d817" providerId="LiveId" clId="{817111BA-7EA2-4122-A003-F46AD411FBB3}" dt="2020-12-14T10:00:01.475" v="3" actId="1076"/>
          <ac:picMkLst>
            <pc:docMk/>
            <pc:sldMk cId="0" sldId="263"/>
            <ac:picMk id="40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7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a5542f1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a5542f15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97036" y="2130206"/>
            <a:ext cx="3949927" cy="88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LOGIN SYSTEM</a:t>
            </a:r>
            <a:br>
              <a:rPr lang="en" dirty="0"/>
            </a:br>
            <a:r>
              <a:rPr lang="en" sz="3000" dirty="0"/>
              <a:t>FINAL PROJECT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BY: KUTMAN ESHENKULOV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SCREENSHOTS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FEATURES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BIBLIOGRAPHY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50" y="7900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ABOUT THE PROJECT</a:t>
            </a:r>
            <a:br>
              <a:rPr lang="en-US" dirty="0"/>
            </a:b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system is a software which is helpful for college as well as school authorities. It help university student to log in to their personal pages. This project made with python 3 and </a:t>
            </a:r>
            <a:r>
              <a:rPr lang="en-US" dirty="0" err="1"/>
              <a:t>Tkinter</a:t>
            </a:r>
            <a:r>
              <a:rPr lang="en-US" dirty="0"/>
              <a:t> module. It stands out with simplicity of code and easy to use.</a:t>
            </a:r>
            <a:endParaRPr dirty="0"/>
          </a:p>
        </p:txBody>
      </p:sp>
      <p:sp>
        <p:nvSpPr>
          <p:cNvPr id="366" name="Google Shape;366;p32"/>
          <p:cNvSpPr/>
          <p:nvPr/>
        </p:nvSpPr>
        <p:spPr>
          <a:xfrm>
            <a:off x="5442963" y="1547975"/>
            <a:ext cx="1810375" cy="1796975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10A460-8AD7-4C29-986A-BED5C8E4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72" y="1514934"/>
            <a:ext cx="1852250" cy="1870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SCREENSHOTS</a:t>
            </a:r>
            <a:endParaRPr b="1"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-9526" y="3472575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IN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6804526" y="347068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UP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27934-439A-47B6-BFC2-774ABC56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74" y="1135016"/>
            <a:ext cx="1663903" cy="34689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1B106A-7EEF-4E1F-81D3-ECE8585A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23" y="1135016"/>
            <a:ext cx="1663903" cy="2699444"/>
          </a:xfrm>
          <a:prstGeom prst="rect">
            <a:avLst/>
          </a:prstGeom>
        </p:spPr>
      </p:pic>
      <p:sp>
        <p:nvSpPr>
          <p:cNvPr id="26" name="Google Shape;424;p38">
            <a:extLst>
              <a:ext uri="{FF2B5EF4-FFF2-40B4-BE49-F238E27FC236}">
                <a16:creationId xmlns:a16="http://schemas.microsoft.com/office/drawing/2014/main" id="{6C17FEC1-8678-42A6-AA3C-A8E293E71C35}"/>
              </a:ext>
            </a:extLst>
          </p:cNvPr>
          <p:cNvSpPr/>
          <p:nvPr/>
        </p:nvSpPr>
        <p:spPr>
          <a:xfrm>
            <a:off x="2209800" y="970900"/>
            <a:ext cx="1930400" cy="3772550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4;p38">
            <a:extLst>
              <a:ext uri="{FF2B5EF4-FFF2-40B4-BE49-F238E27FC236}">
                <a16:creationId xmlns:a16="http://schemas.microsoft.com/office/drawing/2014/main" id="{615AECFE-C386-47AC-933C-FE246142F1D9}"/>
              </a:ext>
            </a:extLst>
          </p:cNvPr>
          <p:cNvSpPr/>
          <p:nvPr/>
        </p:nvSpPr>
        <p:spPr>
          <a:xfrm>
            <a:off x="5003800" y="970900"/>
            <a:ext cx="1930400" cy="3037584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3463988" y="4143292"/>
            <a:ext cx="2226452" cy="460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Demonstrating steps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HOW IT WORKS</a:t>
            </a:r>
            <a:endParaRPr dirty="0"/>
          </a:p>
        </p:txBody>
      </p:sp>
      <p:sp>
        <p:nvSpPr>
          <p:cNvPr id="5" name="Google Shape;1030;p62" descr="Timeline background shape">
            <a:extLst>
              <a:ext uri="{FF2B5EF4-FFF2-40B4-BE49-F238E27FC236}">
                <a16:creationId xmlns:a16="http://schemas.microsoft.com/office/drawing/2014/main" id="{38AF0D6B-5648-4BA4-8673-E5751A933764}"/>
              </a:ext>
            </a:extLst>
          </p:cNvPr>
          <p:cNvSpPr/>
          <p:nvPr/>
        </p:nvSpPr>
        <p:spPr>
          <a:xfrm>
            <a:off x="3771064" y="2726675"/>
            <a:ext cx="1308489" cy="5998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30;p62" descr="Timeline background shape">
            <a:extLst>
              <a:ext uri="{FF2B5EF4-FFF2-40B4-BE49-F238E27FC236}">
                <a16:creationId xmlns:a16="http://schemas.microsoft.com/office/drawing/2014/main" id="{C149C9AE-5F8D-4093-BAFC-2F238EBB4D9E}"/>
              </a:ext>
            </a:extLst>
          </p:cNvPr>
          <p:cNvSpPr/>
          <p:nvPr/>
        </p:nvSpPr>
        <p:spPr>
          <a:xfrm>
            <a:off x="1996975" y="2726675"/>
            <a:ext cx="1308489" cy="5998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30;p62" descr="Timeline background shape">
            <a:extLst>
              <a:ext uri="{FF2B5EF4-FFF2-40B4-BE49-F238E27FC236}">
                <a16:creationId xmlns:a16="http://schemas.microsoft.com/office/drawing/2014/main" id="{77E69D68-8410-45FA-8CC8-421974573E3F}"/>
              </a:ext>
            </a:extLst>
          </p:cNvPr>
          <p:cNvSpPr/>
          <p:nvPr/>
        </p:nvSpPr>
        <p:spPr>
          <a:xfrm>
            <a:off x="7328741" y="1647855"/>
            <a:ext cx="1308489" cy="599812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30;p62" descr="Timeline background shape">
            <a:extLst>
              <a:ext uri="{FF2B5EF4-FFF2-40B4-BE49-F238E27FC236}">
                <a16:creationId xmlns:a16="http://schemas.microsoft.com/office/drawing/2014/main" id="{61228F8F-AABE-446E-A86F-32860981AD8B}"/>
              </a:ext>
            </a:extLst>
          </p:cNvPr>
          <p:cNvSpPr/>
          <p:nvPr/>
        </p:nvSpPr>
        <p:spPr>
          <a:xfrm>
            <a:off x="4737695" y="1638156"/>
            <a:ext cx="1308489" cy="599812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30;p62" descr="Timeline background shape">
            <a:extLst>
              <a:ext uri="{FF2B5EF4-FFF2-40B4-BE49-F238E27FC236}">
                <a16:creationId xmlns:a16="http://schemas.microsoft.com/office/drawing/2014/main" id="{329CC860-5572-43BA-AE23-1CEFB256EF40}"/>
              </a:ext>
            </a:extLst>
          </p:cNvPr>
          <p:cNvSpPr/>
          <p:nvPr/>
        </p:nvSpPr>
        <p:spPr>
          <a:xfrm>
            <a:off x="2954715" y="1630458"/>
            <a:ext cx="1308489" cy="599812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30;p62" descr="Timeline background shape">
            <a:extLst>
              <a:ext uri="{FF2B5EF4-FFF2-40B4-BE49-F238E27FC236}">
                <a16:creationId xmlns:a16="http://schemas.microsoft.com/office/drawing/2014/main" id="{7C5161E9-6720-4F2B-AE79-510D51AE49B6}"/>
              </a:ext>
            </a:extLst>
          </p:cNvPr>
          <p:cNvSpPr/>
          <p:nvPr/>
        </p:nvSpPr>
        <p:spPr>
          <a:xfrm>
            <a:off x="1184599" y="1630458"/>
            <a:ext cx="1308490" cy="59981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29532-F436-467F-B40E-FB966B04F949}"/>
              </a:ext>
            </a:extLst>
          </p:cNvPr>
          <p:cNvSpPr txBox="1"/>
          <p:nvPr/>
        </p:nvSpPr>
        <p:spPr>
          <a:xfrm>
            <a:off x="1278021" y="1668754"/>
            <a:ext cx="1026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LOGIN WINDOW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28927-E4D0-409F-9D47-85C499BD1153}"/>
              </a:ext>
            </a:extLst>
          </p:cNvPr>
          <p:cNvSpPr txBox="1"/>
          <p:nvPr/>
        </p:nvSpPr>
        <p:spPr>
          <a:xfrm>
            <a:off x="2896591" y="1776474"/>
            <a:ext cx="1308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USERNAME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AD1CE-DA79-4408-BC27-293200CEC0C3}"/>
              </a:ext>
            </a:extLst>
          </p:cNvPr>
          <p:cNvSpPr txBox="1"/>
          <p:nvPr/>
        </p:nvSpPr>
        <p:spPr>
          <a:xfrm>
            <a:off x="4762498" y="1783168"/>
            <a:ext cx="1308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PASSWORD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0ABD3-363C-4D2B-B910-245766C53738}"/>
              </a:ext>
            </a:extLst>
          </p:cNvPr>
          <p:cNvSpPr txBox="1"/>
          <p:nvPr/>
        </p:nvSpPr>
        <p:spPr>
          <a:xfrm>
            <a:off x="7541682" y="1676452"/>
            <a:ext cx="1108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SUCCES WINDOW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C043E-B362-4D78-9397-E94CECC4C993}"/>
              </a:ext>
            </a:extLst>
          </p:cNvPr>
          <p:cNvSpPr txBox="1"/>
          <p:nvPr/>
        </p:nvSpPr>
        <p:spPr>
          <a:xfrm>
            <a:off x="1982754" y="2872691"/>
            <a:ext cx="112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4E8AF-F69C-4169-81F1-452EE524E43E}"/>
              </a:ext>
            </a:extLst>
          </p:cNvPr>
          <p:cNvSpPr txBox="1"/>
          <p:nvPr/>
        </p:nvSpPr>
        <p:spPr>
          <a:xfrm>
            <a:off x="3846220" y="2888351"/>
            <a:ext cx="1253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USERNAME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24" name="Google Shape;1030;p62" descr="Timeline background shape">
            <a:extLst>
              <a:ext uri="{FF2B5EF4-FFF2-40B4-BE49-F238E27FC236}">
                <a16:creationId xmlns:a16="http://schemas.microsoft.com/office/drawing/2014/main" id="{B070815E-4965-43B7-B112-E037B7B5C0FC}"/>
              </a:ext>
            </a:extLst>
          </p:cNvPr>
          <p:cNvSpPr/>
          <p:nvPr/>
        </p:nvSpPr>
        <p:spPr>
          <a:xfrm>
            <a:off x="5535179" y="2730622"/>
            <a:ext cx="1308489" cy="599811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1ABE-FF24-499B-BCD8-705223964711}"/>
              </a:ext>
            </a:extLst>
          </p:cNvPr>
          <p:cNvSpPr txBox="1"/>
          <p:nvPr/>
        </p:nvSpPr>
        <p:spPr>
          <a:xfrm>
            <a:off x="5520958" y="2876050"/>
            <a:ext cx="1308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PASSWORD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9DDFA1-3B42-4A23-A8B7-7C96FBCF1479}"/>
              </a:ext>
            </a:extLst>
          </p:cNvPr>
          <p:cNvSpPr txBox="1"/>
          <p:nvPr/>
        </p:nvSpPr>
        <p:spPr>
          <a:xfrm>
            <a:off x="7024768" y="3172597"/>
            <a:ext cx="1207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 dirty="0"/>
              <a:t>IF</a:t>
            </a:r>
            <a:r>
              <a:rPr lang="en" dirty="0"/>
              <a:t> </a:t>
            </a:r>
            <a:r>
              <a:rPr lang="en" sz="1000" dirty="0"/>
              <a:t>INVALID</a:t>
            </a:r>
            <a:endParaRPr lang="ru-RU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243892-007C-40B3-8180-066C834B1A24}"/>
              </a:ext>
            </a:extLst>
          </p:cNvPr>
          <p:cNvSpPr txBox="1"/>
          <p:nvPr/>
        </p:nvSpPr>
        <p:spPr>
          <a:xfrm>
            <a:off x="5438600" y="1134291"/>
            <a:ext cx="9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 dirty="0"/>
              <a:t>INCORRECT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3339C-F9D0-4D78-A2A8-7A4378AE06F7}"/>
              </a:ext>
            </a:extLst>
          </p:cNvPr>
          <p:cNvSpPr txBox="1"/>
          <p:nvPr/>
        </p:nvSpPr>
        <p:spPr>
          <a:xfrm>
            <a:off x="7034904" y="2619727"/>
            <a:ext cx="1243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 dirty="0"/>
              <a:t>IF VALID </a:t>
            </a:r>
            <a:endParaRPr lang="ru-RU" sz="1000" dirty="0"/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46D29182-73D9-4CCF-B183-D3C5C57398EE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H="1" flipV="1">
            <a:off x="1791518" y="2191974"/>
            <a:ext cx="5037929" cy="837965"/>
          </a:xfrm>
          <a:prstGeom prst="bentConnector4">
            <a:avLst>
              <a:gd name="adj1" fmla="val -4809"/>
              <a:gd name="adj2" fmla="val 5918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A3A5B2D5-00C5-4353-8E2D-E1153D0F7A85}"/>
              </a:ext>
            </a:extLst>
          </p:cNvPr>
          <p:cNvCxnSpPr>
            <a:cxnSpLocks/>
            <a:stCxn id="16" idx="3"/>
            <a:endCxn id="10" idx="0"/>
          </p:cNvCxnSpPr>
          <p:nvPr/>
        </p:nvCxnSpPr>
        <p:spPr>
          <a:xfrm flipH="1" flipV="1">
            <a:off x="1688891" y="1630458"/>
            <a:ext cx="4382096" cy="306599"/>
          </a:xfrm>
          <a:prstGeom prst="bentConnector4">
            <a:avLst>
              <a:gd name="adj1" fmla="val -5217"/>
              <a:gd name="adj2" fmla="val 17456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115D891-DE00-457D-BC86-5AA53C7737E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46184" y="1938749"/>
            <a:ext cx="1282557" cy="9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D829C8D-CB46-4838-AE0A-EDB7FF546414}"/>
              </a:ext>
            </a:extLst>
          </p:cNvPr>
          <p:cNvCxnSpPr>
            <a:stCxn id="10" idx="3"/>
            <a:endCxn id="6" idx="0"/>
          </p:cNvCxnSpPr>
          <p:nvPr/>
        </p:nvCxnSpPr>
        <p:spPr>
          <a:xfrm>
            <a:off x="2493089" y="1930365"/>
            <a:ext cx="8178" cy="79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B205ADEB-6E76-477C-86CE-7D88D55FCF92}"/>
              </a:ext>
            </a:extLst>
          </p:cNvPr>
          <p:cNvCxnSpPr>
            <a:cxnSpLocks/>
            <a:stCxn id="24" idx="3"/>
            <a:endCxn id="6" idx="2"/>
          </p:cNvCxnSpPr>
          <p:nvPr/>
        </p:nvCxnSpPr>
        <p:spPr>
          <a:xfrm flipH="1">
            <a:off x="2501267" y="3030528"/>
            <a:ext cx="4342401" cy="295958"/>
          </a:xfrm>
          <a:prstGeom prst="bentConnector4">
            <a:avLst>
              <a:gd name="adj1" fmla="val -5264"/>
              <a:gd name="adj2" fmla="val 1785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C125A39-D51E-478E-87C2-D0EF999095D3}"/>
              </a:ext>
            </a:extLst>
          </p:cNvPr>
          <p:cNvSpPr txBox="1"/>
          <p:nvPr/>
        </p:nvSpPr>
        <p:spPr>
          <a:xfrm>
            <a:off x="6346757" y="1676452"/>
            <a:ext cx="1138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 dirty="0"/>
              <a:t>CORRECT</a:t>
            </a:r>
            <a:r>
              <a:rPr lang="en" dirty="0"/>
              <a:t> </a:t>
            </a:r>
            <a:endParaRPr lang="ru-RU" dirty="0"/>
          </a:p>
        </p:txBody>
      </p:sp>
      <p:sp>
        <p:nvSpPr>
          <p:cNvPr id="118" name="Google Shape;1030;p62" descr="Timeline background shape">
            <a:extLst>
              <a:ext uri="{FF2B5EF4-FFF2-40B4-BE49-F238E27FC236}">
                <a16:creationId xmlns:a16="http://schemas.microsoft.com/office/drawing/2014/main" id="{A3B3FCAB-B3EA-4AC1-8956-465A143F0780}"/>
              </a:ext>
            </a:extLst>
          </p:cNvPr>
          <p:cNvSpPr/>
          <p:nvPr/>
        </p:nvSpPr>
        <p:spPr>
          <a:xfrm>
            <a:off x="1107610" y="1630457"/>
            <a:ext cx="1308490" cy="59981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030;p62" descr="Timeline background shape">
            <a:extLst>
              <a:ext uri="{FF2B5EF4-FFF2-40B4-BE49-F238E27FC236}">
                <a16:creationId xmlns:a16="http://schemas.microsoft.com/office/drawing/2014/main" id="{A3A68A10-FEA5-4325-A6F8-E2C59566513B}"/>
              </a:ext>
            </a:extLst>
          </p:cNvPr>
          <p:cNvSpPr/>
          <p:nvPr/>
        </p:nvSpPr>
        <p:spPr>
          <a:xfrm>
            <a:off x="7408035" y="1647855"/>
            <a:ext cx="1308489" cy="599812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137;p62">
            <a:extLst>
              <a:ext uri="{FF2B5EF4-FFF2-40B4-BE49-F238E27FC236}">
                <a16:creationId xmlns:a16="http://schemas.microsoft.com/office/drawing/2014/main" id="{A30EA917-55C5-432D-BA3D-059A368B8971}"/>
              </a:ext>
            </a:extLst>
          </p:cNvPr>
          <p:cNvGrpSpPr/>
          <p:nvPr/>
        </p:nvGrpSpPr>
        <p:grpSpPr>
          <a:xfrm>
            <a:off x="3463988" y="2973337"/>
            <a:ext cx="145405" cy="113794"/>
            <a:chOff x="4768325" y="2163475"/>
            <a:chExt cx="59700" cy="46725"/>
          </a:xfrm>
        </p:grpSpPr>
        <p:sp>
          <p:nvSpPr>
            <p:cNvPr id="122" name="Google Shape;1138;p62">
              <a:extLst>
                <a:ext uri="{FF2B5EF4-FFF2-40B4-BE49-F238E27FC236}">
                  <a16:creationId xmlns:a16="http://schemas.microsoft.com/office/drawing/2014/main" id="{0E66A28D-5BFA-4874-A3F6-1AEE9B81FB4E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39;p62">
              <a:extLst>
                <a:ext uri="{FF2B5EF4-FFF2-40B4-BE49-F238E27FC236}">
                  <a16:creationId xmlns:a16="http://schemas.microsoft.com/office/drawing/2014/main" id="{B2BFB69B-E945-4852-B7BF-87D6C66EE999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137;p62">
            <a:extLst>
              <a:ext uri="{FF2B5EF4-FFF2-40B4-BE49-F238E27FC236}">
                <a16:creationId xmlns:a16="http://schemas.microsoft.com/office/drawing/2014/main" id="{A5EDBD56-D924-4AB8-AB2A-7F7EB8A3828A}"/>
              </a:ext>
            </a:extLst>
          </p:cNvPr>
          <p:cNvGrpSpPr/>
          <p:nvPr/>
        </p:nvGrpSpPr>
        <p:grpSpPr>
          <a:xfrm>
            <a:off x="5212609" y="2974650"/>
            <a:ext cx="145405" cy="113794"/>
            <a:chOff x="4768325" y="2163475"/>
            <a:chExt cx="59700" cy="46725"/>
          </a:xfrm>
        </p:grpSpPr>
        <p:sp>
          <p:nvSpPr>
            <p:cNvPr id="125" name="Google Shape;1138;p62">
              <a:extLst>
                <a:ext uri="{FF2B5EF4-FFF2-40B4-BE49-F238E27FC236}">
                  <a16:creationId xmlns:a16="http://schemas.microsoft.com/office/drawing/2014/main" id="{C5252636-F696-4CAF-BFA8-007E4CEE45AF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39;p62">
              <a:extLst>
                <a:ext uri="{FF2B5EF4-FFF2-40B4-BE49-F238E27FC236}">
                  <a16:creationId xmlns:a16="http://schemas.microsoft.com/office/drawing/2014/main" id="{A0C98FF3-1B06-4B4D-B8E2-A4ECDA85373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137;p62">
            <a:extLst>
              <a:ext uri="{FF2B5EF4-FFF2-40B4-BE49-F238E27FC236}">
                <a16:creationId xmlns:a16="http://schemas.microsoft.com/office/drawing/2014/main" id="{511CDFC1-2E8A-4152-A30D-157A82A99C6C}"/>
              </a:ext>
            </a:extLst>
          </p:cNvPr>
          <p:cNvGrpSpPr/>
          <p:nvPr/>
        </p:nvGrpSpPr>
        <p:grpSpPr>
          <a:xfrm>
            <a:off x="4398502" y="1852972"/>
            <a:ext cx="145405" cy="113794"/>
            <a:chOff x="4768325" y="2163475"/>
            <a:chExt cx="59700" cy="46725"/>
          </a:xfrm>
        </p:grpSpPr>
        <p:sp>
          <p:nvSpPr>
            <p:cNvPr id="128" name="Google Shape;1138;p62">
              <a:extLst>
                <a:ext uri="{FF2B5EF4-FFF2-40B4-BE49-F238E27FC236}">
                  <a16:creationId xmlns:a16="http://schemas.microsoft.com/office/drawing/2014/main" id="{002489B6-C14E-4AEF-9A98-5A8E8C64B5C4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29" name="Google Shape;1139;p62">
              <a:extLst>
                <a:ext uri="{FF2B5EF4-FFF2-40B4-BE49-F238E27FC236}">
                  <a16:creationId xmlns:a16="http://schemas.microsoft.com/office/drawing/2014/main" id="{31B054F2-3CDB-4853-A9AC-5359B492C9EA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130" name="Google Shape;1137;p62">
            <a:extLst>
              <a:ext uri="{FF2B5EF4-FFF2-40B4-BE49-F238E27FC236}">
                <a16:creationId xmlns:a16="http://schemas.microsoft.com/office/drawing/2014/main" id="{0C2513C1-EF82-48DD-B1D4-0B517E7CF099}"/>
              </a:ext>
            </a:extLst>
          </p:cNvPr>
          <p:cNvGrpSpPr/>
          <p:nvPr/>
        </p:nvGrpSpPr>
        <p:grpSpPr>
          <a:xfrm>
            <a:off x="2631632" y="1893824"/>
            <a:ext cx="145405" cy="113794"/>
            <a:chOff x="4768325" y="2163475"/>
            <a:chExt cx="59700" cy="46725"/>
          </a:xfrm>
        </p:grpSpPr>
        <p:sp>
          <p:nvSpPr>
            <p:cNvPr id="131" name="Google Shape;1138;p62">
              <a:extLst>
                <a:ext uri="{FF2B5EF4-FFF2-40B4-BE49-F238E27FC236}">
                  <a16:creationId xmlns:a16="http://schemas.microsoft.com/office/drawing/2014/main" id="{8489D42E-F791-488B-A1CC-7F08C6189456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9;p62">
              <a:extLst>
                <a:ext uri="{FF2B5EF4-FFF2-40B4-BE49-F238E27FC236}">
                  <a16:creationId xmlns:a16="http://schemas.microsoft.com/office/drawing/2014/main" id="{EEE96AD2-35C1-4552-971E-9A66AC0E3686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031;p62">
            <a:extLst>
              <a:ext uri="{FF2B5EF4-FFF2-40B4-BE49-F238E27FC236}">
                <a16:creationId xmlns:a16="http://schemas.microsoft.com/office/drawing/2014/main" id="{D3B290FE-4408-4A6E-9C09-04ED638B8E81}"/>
              </a:ext>
            </a:extLst>
          </p:cNvPr>
          <p:cNvGrpSpPr/>
          <p:nvPr/>
        </p:nvGrpSpPr>
        <p:grpSpPr>
          <a:xfrm>
            <a:off x="3305464" y="4200019"/>
            <a:ext cx="2226453" cy="460708"/>
            <a:chOff x="4411970" y="1801825"/>
            <a:chExt cx="734586" cy="409262"/>
          </a:xfrm>
        </p:grpSpPr>
        <p:sp>
          <p:nvSpPr>
            <p:cNvPr id="149" name="Google Shape;1032;p62">
              <a:extLst>
                <a:ext uri="{FF2B5EF4-FFF2-40B4-BE49-F238E27FC236}">
                  <a16:creationId xmlns:a16="http://schemas.microsoft.com/office/drawing/2014/main" id="{32EDAF73-6924-4CEA-892C-707BC6B28F61}"/>
                </a:ext>
              </a:extLst>
            </p:cNvPr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33;p62">
              <a:extLst>
                <a:ext uri="{FF2B5EF4-FFF2-40B4-BE49-F238E27FC236}">
                  <a16:creationId xmlns:a16="http://schemas.microsoft.com/office/drawing/2014/main" id="{623847C9-FB1E-4D0B-A807-EADDC4230B0C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SOME FEATURES</a:t>
            </a:r>
            <a:endParaRPr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27934-439A-47B6-BFC2-774ABC56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06" y="1104086"/>
            <a:ext cx="1725413" cy="35972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1B106A-7EEF-4E1F-81D3-ECE8585A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86" y="1089665"/>
            <a:ext cx="1714561" cy="2781628"/>
          </a:xfrm>
          <a:prstGeom prst="rect">
            <a:avLst/>
          </a:prstGeom>
        </p:spPr>
      </p:pic>
      <p:sp>
        <p:nvSpPr>
          <p:cNvPr id="26" name="Google Shape;424;p38">
            <a:extLst>
              <a:ext uri="{FF2B5EF4-FFF2-40B4-BE49-F238E27FC236}">
                <a16:creationId xmlns:a16="http://schemas.microsoft.com/office/drawing/2014/main" id="{6C17FEC1-8678-42A6-AA3C-A8E293E71C35}"/>
              </a:ext>
            </a:extLst>
          </p:cNvPr>
          <p:cNvSpPr/>
          <p:nvPr/>
        </p:nvSpPr>
        <p:spPr>
          <a:xfrm>
            <a:off x="1972955" y="970900"/>
            <a:ext cx="1900092" cy="3903260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4;p38">
            <a:extLst>
              <a:ext uri="{FF2B5EF4-FFF2-40B4-BE49-F238E27FC236}">
                <a16:creationId xmlns:a16="http://schemas.microsoft.com/office/drawing/2014/main" id="{615AECFE-C386-47AC-933C-FE246142F1D9}"/>
              </a:ext>
            </a:extLst>
          </p:cNvPr>
          <p:cNvSpPr/>
          <p:nvPr/>
        </p:nvSpPr>
        <p:spPr>
          <a:xfrm>
            <a:off x="5162972" y="992050"/>
            <a:ext cx="1906561" cy="3042281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C577F-637F-4F2F-B355-41EB3C8872E7}"/>
              </a:ext>
            </a:extLst>
          </p:cNvPr>
          <p:cNvSpPr txBox="1"/>
          <p:nvPr/>
        </p:nvSpPr>
        <p:spPr>
          <a:xfrm>
            <a:off x="3729338" y="1294578"/>
            <a:ext cx="17639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accent5"/>
                </a:solidFill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E91D3-5BE0-40B4-989C-1427A10F8A15}"/>
              </a:ext>
            </a:extLst>
          </p:cNvPr>
          <p:cNvSpPr txBox="1"/>
          <p:nvPr/>
        </p:nvSpPr>
        <p:spPr>
          <a:xfrm>
            <a:off x="-582036" y="1964254"/>
            <a:ext cx="32669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LOGO OF ALATOO 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32B30-DD89-444A-A922-EA4DD879AC07}"/>
              </a:ext>
            </a:extLst>
          </p:cNvPr>
          <p:cNvSpPr txBox="1"/>
          <p:nvPr/>
        </p:nvSpPr>
        <p:spPr>
          <a:xfrm>
            <a:off x="597616" y="3107100"/>
            <a:ext cx="11811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SIGN IN LABEL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5284B-CC6F-49CF-9565-14213611CC21}"/>
              </a:ext>
            </a:extLst>
          </p:cNvPr>
          <p:cNvSpPr txBox="1"/>
          <p:nvPr/>
        </p:nvSpPr>
        <p:spPr>
          <a:xfrm>
            <a:off x="315734" y="3389613"/>
            <a:ext cx="15694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STUDENT NUMBER ENTY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7EEFC-BD8D-4C11-B25E-68AACC8CE61B}"/>
              </a:ext>
            </a:extLst>
          </p:cNvPr>
          <p:cNvSpPr txBox="1"/>
          <p:nvPr/>
        </p:nvSpPr>
        <p:spPr>
          <a:xfrm>
            <a:off x="3474205" y="2622549"/>
            <a:ext cx="20826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PASSWORD</a:t>
            </a:r>
            <a:r>
              <a:rPr lang="en-US" sz="800" b="1" dirty="0"/>
              <a:t> </a:t>
            </a:r>
            <a:r>
              <a:rPr lang="en-US" sz="800" b="1" dirty="0">
                <a:solidFill>
                  <a:schemeClr val="accent5"/>
                </a:solidFill>
              </a:rPr>
              <a:t>ENTRY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6FF12-0911-4BC1-BEFF-EF348A797556}"/>
              </a:ext>
            </a:extLst>
          </p:cNvPr>
          <p:cNvSpPr txBox="1"/>
          <p:nvPr/>
        </p:nvSpPr>
        <p:spPr>
          <a:xfrm>
            <a:off x="335942" y="3978182"/>
            <a:ext cx="17044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LOGIN 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8809A-73CC-4B00-9EFA-BAD5EFD0A700}"/>
              </a:ext>
            </a:extLst>
          </p:cNvPr>
          <p:cNvSpPr txBox="1"/>
          <p:nvPr/>
        </p:nvSpPr>
        <p:spPr>
          <a:xfrm>
            <a:off x="3462211" y="3968908"/>
            <a:ext cx="2047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SIGN IN 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7EC384-9F61-4475-95AC-17A601E61E3E}"/>
              </a:ext>
            </a:extLst>
          </p:cNvPr>
          <p:cNvSpPr txBox="1"/>
          <p:nvPr/>
        </p:nvSpPr>
        <p:spPr>
          <a:xfrm>
            <a:off x="3623903" y="1068515"/>
            <a:ext cx="2047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LOGO OF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6C66D-F5AB-4005-9414-0558DF84FE3D}"/>
              </a:ext>
            </a:extLst>
          </p:cNvPr>
          <p:cNvSpPr txBox="1"/>
          <p:nvPr/>
        </p:nvSpPr>
        <p:spPr>
          <a:xfrm>
            <a:off x="7064161" y="3082404"/>
            <a:ext cx="1554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PASSWORD GENERATOR 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8E1EAF-2628-47B1-B5D5-E73F94E063A5}"/>
              </a:ext>
            </a:extLst>
          </p:cNvPr>
          <p:cNvSpPr txBox="1"/>
          <p:nvPr/>
        </p:nvSpPr>
        <p:spPr>
          <a:xfrm>
            <a:off x="3548075" y="2877811"/>
            <a:ext cx="2047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CHEK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7AFDB-3149-4C7C-80E3-5AC4AA601112}"/>
              </a:ext>
            </a:extLst>
          </p:cNvPr>
          <p:cNvSpPr txBox="1"/>
          <p:nvPr/>
        </p:nvSpPr>
        <p:spPr>
          <a:xfrm>
            <a:off x="6605079" y="1324613"/>
            <a:ext cx="2047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SIGN UP LABEL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86D45-1FFF-467E-A47F-9729A7958756}"/>
              </a:ext>
            </a:extLst>
          </p:cNvPr>
          <p:cNvSpPr txBox="1"/>
          <p:nvPr/>
        </p:nvSpPr>
        <p:spPr>
          <a:xfrm>
            <a:off x="3701388" y="2120777"/>
            <a:ext cx="1569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STUDENT NUMBER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ENTY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105BF-6388-4D7C-8FC8-59F58DBCD64F}"/>
              </a:ext>
            </a:extLst>
          </p:cNvPr>
          <p:cNvSpPr txBox="1"/>
          <p:nvPr/>
        </p:nvSpPr>
        <p:spPr>
          <a:xfrm>
            <a:off x="90508" y="3654760"/>
            <a:ext cx="20826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PASSWORD</a:t>
            </a:r>
            <a:r>
              <a:rPr lang="en-US" sz="800" b="1" dirty="0"/>
              <a:t> </a:t>
            </a:r>
            <a:r>
              <a:rPr lang="en-US" sz="800" b="1" dirty="0">
                <a:solidFill>
                  <a:schemeClr val="accent5"/>
                </a:solidFill>
              </a:rPr>
              <a:t>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6D228-55D9-4138-AF76-DA6EDC3F8E4F}"/>
              </a:ext>
            </a:extLst>
          </p:cNvPr>
          <p:cNvSpPr txBox="1"/>
          <p:nvPr/>
        </p:nvSpPr>
        <p:spPr>
          <a:xfrm>
            <a:off x="463020" y="1089665"/>
            <a:ext cx="20478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LOGO OF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0585E-4DCD-460D-886B-7C14C1054653}"/>
              </a:ext>
            </a:extLst>
          </p:cNvPr>
          <p:cNvSpPr txBox="1"/>
          <p:nvPr/>
        </p:nvSpPr>
        <p:spPr>
          <a:xfrm>
            <a:off x="1486945" y="718252"/>
            <a:ext cx="17639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accent5"/>
                </a:solidFill>
              </a:rPr>
              <a:t>TITLE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1B2AD9A-220C-4709-A9BD-92FB53542F6F}"/>
              </a:ext>
            </a:extLst>
          </p:cNvPr>
          <p:cNvCxnSpPr>
            <a:cxnSpLocks/>
          </p:cNvCxnSpPr>
          <p:nvPr/>
        </p:nvCxnSpPr>
        <p:spPr>
          <a:xfrm>
            <a:off x="1626623" y="4065647"/>
            <a:ext cx="74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1DC43FB-A9C2-4E4A-8B5F-DA7FBBF51450}"/>
              </a:ext>
            </a:extLst>
          </p:cNvPr>
          <p:cNvCxnSpPr>
            <a:cxnSpLocks/>
          </p:cNvCxnSpPr>
          <p:nvPr/>
        </p:nvCxnSpPr>
        <p:spPr>
          <a:xfrm>
            <a:off x="4960662" y="2965388"/>
            <a:ext cx="404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083EC80-0EB0-4165-A39E-B2DB81D39757}"/>
              </a:ext>
            </a:extLst>
          </p:cNvPr>
          <p:cNvCxnSpPr>
            <a:cxnSpLocks/>
          </p:cNvCxnSpPr>
          <p:nvPr/>
        </p:nvCxnSpPr>
        <p:spPr>
          <a:xfrm flipH="1">
            <a:off x="5854993" y="1432335"/>
            <a:ext cx="129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8E39C5B-DADC-43E9-9E7F-D7E85D12E602}"/>
              </a:ext>
            </a:extLst>
          </p:cNvPr>
          <p:cNvCxnSpPr>
            <a:cxnSpLocks/>
          </p:cNvCxnSpPr>
          <p:nvPr/>
        </p:nvCxnSpPr>
        <p:spPr>
          <a:xfrm>
            <a:off x="3623903" y="4065647"/>
            <a:ext cx="39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3BA7350-B1FE-40FD-9932-C88F6595E872}"/>
              </a:ext>
            </a:extLst>
          </p:cNvPr>
          <p:cNvCxnSpPr>
            <a:cxnSpLocks/>
          </p:cNvCxnSpPr>
          <p:nvPr/>
        </p:nvCxnSpPr>
        <p:spPr>
          <a:xfrm flipH="1">
            <a:off x="4960662" y="3302961"/>
            <a:ext cx="532648" cy="7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8484A50-FA0C-42AD-989E-6B15A2DB7737}"/>
              </a:ext>
            </a:extLst>
          </p:cNvPr>
          <p:cNvCxnSpPr>
            <a:cxnSpLocks/>
          </p:cNvCxnSpPr>
          <p:nvPr/>
        </p:nvCxnSpPr>
        <p:spPr>
          <a:xfrm>
            <a:off x="1885227" y="1187131"/>
            <a:ext cx="22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3423B2D-0935-4B6C-A314-92400BB9BEE2}"/>
              </a:ext>
            </a:extLst>
          </p:cNvPr>
          <p:cNvCxnSpPr>
            <a:cxnSpLocks/>
          </p:cNvCxnSpPr>
          <p:nvPr/>
        </p:nvCxnSpPr>
        <p:spPr>
          <a:xfrm>
            <a:off x="1808881" y="2071976"/>
            <a:ext cx="25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8CE4200-3A52-449C-854F-BAB566BD5C88}"/>
              </a:ext>
            </a:extLst>
          </p:cNvPr>
          <p:cNvCxnSpPr>
            <a:cxnSpLocks/>
          </p:cNvCxnSpPr>
          <p:nvPr/>
        </p:nvCxnSpPr>
        <p:spPr>
          <a:xfrm flipH="1">
            <a:off x="2366767" y="880281"/>
            <a:ext cx="1120" cy="2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5455A72-4FF1-43E0-AFE9-E868E9F69DC5}"/>
              </a:ext>
            </a:extLst>
          </p:cNvPr>
          <p:cNvCxnSpPr>
            <a:cxnSpLocks/>
          </p:cNvCxnSpPr>
          <p:nvPr/>
        </p:nvCxnSpPr>
        <p:spPr>
          <a:xfrm>
            <a:off x="1626623" y="3756511"/>
            <a:ext cx="52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A3FCFC4-F317-48D1-92D3-B4AA1F16127F}"/>
              </a:ext>
            </a:extLst>
          </p:cNvPr>
          <p:cNvCxnSpPr>
            <a:cxnSpLocks/>
          </p:cNvCxnSpPr>
          <p:nvPr/>
        </p:nvCxnSpPr>
        <p:spPr>
          <a:xfrm>
            <a:off x="1778717" y="3481068"/>
            <a:ext cx="37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F922D97-1206-409C-B28A-41F118B681C2}"/>
              </a:ext>
            </a:extLst>
          </p:cNvPr>
          <p:cNvCxnSpPr>
            <a:cxnSpLocks/>
          </p:cNvCxnSpPr>
          <p:nvPr/>
        </p:nvCxnSpPr>
        <p:spPr>
          <a:xfrm>
            <a:off x="4994929" y="2730271"/>
            <a:ext cx="37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A07E3C8-E1C5-4D84-B20C-F99FB55AC3E5}"/>
              </a:ext>
            </a:extLst>
          </p:cNvPr>
          <p:cNvCxnSpPr>
            <a:cxnSpLocks/>
          </p:cNvCxnSpPr>
          <p:nvPr/>
        </p:nvCxnSpPr>
        <p:spPr>
          <a:xfrm>
            <a:off x="4994929" y="2216811"/>
            <a:ext cx="37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2875291E-F516-4B7E-A718-8F8F2ABD281B}"/>
              </a:ext>
            </a:extLst>
          </p:cNvPr>
          <p:cNvCxnSpPr>
            <a:cxnSpLocks/>
          </p:cNvCxnSpPr>
          <p:nvPr/>
        </p:nvCxnSpPr>
        <p:spPr>
          <a:xfrm flipH="1">
            <a:off x="6887768" y="3259643"/>
            <a:ext cx="38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4DFFE3E-3D5B-4E65-9E85-9829597FA01F}"/>
              </a:ext>
            </a:extLst>
          </p:cNvPr>
          <p:cNvCxnSpPr>
            <a:cxnSpLocks/>
          </p:cNvCxnSpPr>
          <p:nvPr/>
        </p:nvCxnSpPr>
        <p:spPr>
          <a:xfrm>
            <a:off x="5078371" y="1188206"/>
            <a:ext cx="22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21CA72A-C6B8-4BBB-B96E-E98B1B4DFBA1}"/>
              </a:ext>
            </a:extLst>
          </p:cNvPr>
          <p:cNvSpPr txBox="1"/>
          <p:nvPr/>
        </p:nvSpPr>
        <p:spPr>
          <a:xfrm>
            <a:off x="3983026" y="3581547"/>
            <a:ext cx="800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HIDE\SHOW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accent5"/>
                </a:solidFill>
              </a:rPr>
              <a:t>BUTTON</a:t>
            </a: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85D585F-EC32-4D07-9814-94FD5F8514C0}"/>
              </a:ext>
            </a:extLst>
          </p:cNvPr>
          <p:cNvCxnSpPr>
            <a:cxnSpLocks/>
          </p:cNvCxnSpPr>
          <p:nvPr/>
        </p:nvCxnSpPr>
        <p:spPr>
          <a:xfrm flipV="1">
            <a:off x="3678072" y="3756511"/>
            <a:ext cx="395785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5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451930" y="1242110"/>
            <a:ext cx="4821690" cy="2659280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7" name="Google Shape;407;p36"/>
          <p:cNvPicPr preferRelativeResize="0"/>
          <p:nvPr/>
        </p:nvPicPr>
        <p:blipFill rotWithShape="1">
          <a:blip r:embed="rId3">
            <a:alphaModFix/>
          </a:blip>
          <a:srcRect t="8290" r="16219" b="5076"/>
          <a:stretch/>
        </p:blipFill>
        <p:spPr>
          <a:xfrm>
            <a:off x="0" y="1242109"/>
            <a:ext cx="3898797" cy="265929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5239837" y="2187856"/>
            <a:ext cx="881322" cy="345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BIBLIOGRAPHY</a:t>
            </a:r>
            <a:endParaRPr dirty="0"/>
          </a:p>
        </p:txBody>
      </p:sp>
      <p:grpSp>
        <p:nvGrpSpPr>
          <p:cNvPr id="8" name="Google Shape;12507;p74">
            <a:extLst>
              <a:ext uri="{FF2B5EF4-FFF2-40B4-BE49-F238E27FC236}">
                <a16:creationId xmlns:a16="http://schemas.microsoft.com/office/drawing/2014/main" id="{FBA788EA-D83F-4FEC-8033-D230D75A55B7}"/>
              </a:ext>
            </a:extLst>
          </p:cNvPr>
          <p:cNvGrpSpPr/>
          <p:nvPr/>
        </p:nvGrpSpPr>
        <p:grpSpPr>
          <a:xfrm>
            <a:off x="4769159" y="2233461"/>
            <a:ext cx="345642" cy="345674"/>
            <a:chOff x="5549861" y="3817349"/>
            <a:chExt cx="345642" cy="345674"/>
          </a:xfrm>
        </p:grpSpPr>
        <p:sp>
          <p:nvSpPr>
            <p:cNvPr id="9" name="Google Shape;12508;p74">
              <a:extLst>
                <a:ext uri="{FF2B5EF4-FFF2-40B4-BE49-F238E27FC236}">
                  <a16:creationId xmlns:a16="http://schemas.microsoft.com/office/drawing/2014/main" id="{15E986B9-4158-494B-8D0A-C5BE710762D1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09;p74">
              <a:extLst>
                <a:ext uri="{FF2B5EF4-FFF2-40B4-BE49-F238E27FC236}">
                  <a16:creationId xmlns:a16="http://schemas.microsoft.com/office/drawing/2014/main" id="{783B2B89-6011-4E9B-A714-7BDD1C0906FC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10;p74">
              <a:extLst>
                <a:ext uri="{FF2B5EF4-FFF2-40B4-BE49-F238E27FC236}">
                  <a16:creationId xmlns:a16="http://schemas.microsoft.com/office/drawing/2014/main" id="{AA253333-BEC6-4DC0-A5E7-6E3B69D348F6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586;p74">
            <a:extLst>
              <a:ext uri="{FF2B5EF4-FFF2-40B4-BE49-F238E27FC236}">
                <a16:creationId xmlns:a16="http://schemas.microsoft.com/office/drawing/2014/main" id="{BCD6A0A5-9D4D-419D-A77C-B5ABA43BEA97}"/>
              </a:ext>
            </a:extLst>
          </p:cNvPr>
          <p:cNvGrpSpPr/>
          <p:nvPr/>
        </p:nvGrpSpPr>
        <p:grpSpPr>
          <a:xfrm>
            <a:off x="4763652" y="3365797"/>
            <a:ext cx="357037" cy="357005"/>
            <a:chOff x="6533281" y="3351230"/>
            <a:chExt cx="357037" cy="357005"/>
          </a:xfrm>
        </p:grpSpPr>
        <p:sp>
          <p:nvSpPr>
            <p:cNvPr id="13" name="Google Shape;12587;p74">
              <a:extLst>
                <a:ext uri="{FF2B5EF4-FFF2-40B4-BE49-F238E27FC236}">
                  <a16:creationId xmlns:a16="http://schemas.microsoft.com/office/drawing/2014/main" id="{E5EFCB34-FA0E-4361-BB42-AB5BAE6BCCD1}"/>
                </a:ext>
              </a:extLst>
            </p:cNvPr>
            <p:cNvSpPr/>
            <p:nvPr/>
          </p:nvSpPr>
          <p:spPr>
            <a:xfrm>
              <a:off x="6533281" y="3351230"/>
              <a:ext cx="357037" cy="357005"/>
            </a:xfrm>
            <a:custGeom>
              <a:avLst/>
              <a:gdLst/>
              <a:ahLst/>
              <a:cxnLst/>
              <a:rect l="l" t="t" r="r" b="b"/>
              <a:pathLst>
                <a:path w="11217" h="11216" extrusionOk="0">
                  <a:moveTo>
                    <a:pt x="5609" y="357"/>
                  </a:moveTo>
                  <a:cubicBezTo>
                    <a:pt x="8514" y="357"/>
                    <a:pt x="10859" y="2703"/>
                    <a:pt x="10859" y="5608"/>
                  </a:cubicBezTo>
                  <a:cubicBezTo>
                    <a:pt x="10871" y="8513"/>
                    <a:pt x="8514" y="10859"/>
                    <a:pt x="5609" y="10859"/>
                  </a:cubicBezTo>
                  <a:cubicBezTo>
                    <a:pt x="2703" y="10859"/>
                    <a:pt x="358" y="8513"/>
                    <a:pt x="358" y="5608"/>
                  </a:cubicBezTo>
                  <a:cubicBezTo>
                    <a:pt x="358" y="2703"/>
                    <a:pt x="2703" y="357"/>
                    <a:pt x="5609" y="357"/>
                  </a:cubicBezTo>
                  <a:close/>
                  <a:moveTo>
                    <a:pt x="5609" y="0"/>
                  </a:moveTo>
                  <a:cubicBezTo>
                    <a:pt x="4108" y="0"/>
                    <a:pt x="2703" y="572"/>
                    <a:pt x="1632" y="1631"/>
                  </a:cubicBezTo>
                  <a:cubicBezTo>
                    <a:pt x="572" y="2691"/>
                    <a:pt x="1" y="4108"/>
                    <a:pt x="1" y="5608"/>
                  </a:cubicBezTo>
                  <a:cubicBezTo>
                    <a:pt x="1" y="7108"/>
                    <a:pt x="572" y="8513"/>
                    <a:pt x="1632" y="9585"/>
                  </a:cubicBezTo>
                  <a:cubicBezTo>
                    <a:pt x="2692" y="10632"/>
                    <a:pt x="4108" y="11216"/>
                    <a:pt x="5609" y="11216"/>
                  </a:cubicBezTo>
                  <a:cubicBezTo>
                    <a:pt x="7109" y="11216"/>
                    <a:pt x="8514" y="10632"/>
                    <a:pt x="9585" y="9585"/>
                  </a:cubicBezTo>
                  <a:cubicBezTo>
                    <a:pt x="10633" y="8525"/>
                    <a:pt x="11216" y="7108"/>
                    <a:pt x="11216" y="5608"/>
                  </a:cubicBezTo>
                  <a:cubicBezTo>
                    <a:pt x="11216" y="4108"/>
                    <a:pt x="10633" y="2703"/>
                    <a:pt x="9585" y="1631"/>
                  </a:cubicBezTo>
                  <a:cubicBezTo>
                    <a:pt x="8526" y="572"/>
                    <a:pt x="7109" y="0"/>
                    <a:pt x="56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88;p74">
              <a:extLst>
                <a:ext uri="{FF2B5EF4-FFF2-40B4-BE49-F238E27FC236}">
                  <a16:creationId xmlns:a16="http://schemas.microsoft.com/office/drawing/2014/main" id="{31926F27-B993-49F4-87D6-63215E4714BF}"/>
                </a:ext>
              </a:extLst>
            </p:cNvPr>
            <p:cNvSpPr/>
            <p:nvPr/>
          </p:nvSpPr>
          <p:spPr>
            <a:xfrm>
              <a:off x="6570427" y="3388344"/>
              <a:ext cx="282364" cy="282396"/>
            </a:xfrm>
            <a:custGeom>
              <a:avLst/>
              <a:gdLst/>
              <a:ahLst/>
              <a:cxnLst/>
              <a:rect l="l" t="t" r="r" b="b"/>
              <a:pathLst>
                <a:path w="8871" h="8872" extrusionOk="0">
                  <a:moveTo>
                    <a:pt x="4442" y="2966"/>
                  </a:moveTo>
                  <a:cubicBezTo>
                    <a:pt x="5263" y="2966"/>
                    <a:pt x="5918" y="3632"/>
                    <a:pt x="5918" y="4442"/>
                  </a:cubicBezTo>
                  <a:cubicBezTo>
                    <a:pt x="5918" y="5263"/>
                    <a:pt x="5239" y="5918"/>
                    <a:pt x="4442" y="5918"/>
                  </a:cubicBezTo>
                  <a:cubicBezTo>
                    <a:pt x="3632" y="5918"/>
                    <a:pt x="2965" y="5263"/>
                    <a:pt x="2965" y="4442"/>
                  </a:cubicBezTo>
                  <a:cubicBezTo>
                    <a:pt x="2965" y="3620"/>
                    <a:pt x="3632" y="2966"/>
                    <a:pt x="4442" y="2966"/>
                  </a:cubicBezTo>
                  <a:close/>
                  <a:moveTo>
                    <a:pt x="1108" y="2120"/>
                  </a:moveTo>
                  <a:lnTo>
                    <a:pt x="2656" y="4775"/>
                  </a:lnTo>
                  <a:cubicBezTo>
                    <a:pt x="2822" y="5633"/>
                    <a:pt x="3561" y="6264"/>
                    <a:pt x="4453" y="6264"/>
                  </a:cubicBezTo>
                  <a:cubicBezTo>
                    <a:pt x="4704" y="6264"/>
                    <a:pt x="4942" y="6228"/>
                    <a:pt x="5156" y="6121"/>
                  </a:cubicBezTo>
                  <a:lnTo>
                    <a:pt x="5156" y="6121"/>
                  </a:lnTo>
                  <a:lnTo>
                    <a:pt x="3894" y="8466"/>
                  </a:lnTo>
                  <a:cubicBezTo>
                    <a:pt x="1906" y="8204"/>
                    <a:pt x="382" y="6490"/>
                    <a:pt x="382" y="4442"/>
                  </a:cubicBezTo>
                  <a:cubicBezTo>
                    <a:pt x="382" y="3573"/>
                    <a:pt x="643" y="2775"/>
                    <a:pt x="1108" y="2120"/>
                  </a:cubicBezTo>
                  <a:close/>
                  <a:moveTo>
                    <a:pt x="4442" y="370"/>
                  </a:moveTo>
                  <a:cubicBezTo>
                    <a:pt x="6037" y="370"/>
                    <a:pt x="7406" y="1287"/>
                    <a:pt x="8085" y="2620"/>
                  </a:cubicBezTo>
                  <a:lnTo>
                    <a:pt x="7120" y="2620"/>
                  </a:lnTo>
                  <a:cubicBezTo>
                    <a:pt x="7013" y="2620"/>
                    <a:pt x="6942" y="2692"/>
                    <a:pt x="6942" y="2799"/>
                  </a:cubicBezTo>
                  <a:cubicBezTo>
                    <a:pt x="6942" y="2906"/>
                    <a:pt x="7013" y="2977"/>
                    <a:pt x="7120" y="2977"/>
                  </a:cubicBezTo>
                  <a:lnTo>
                    <a:pt x="8252" y="2977"/>
                  </a:lnTo>
                  <a:cubicBezTo>
                    <a:pt x="8430" y="3442"/>
                    <a:pt x="8537" y="3930"/>
                    <a:pt x="8537" y="4454"/>
                  </a:cubicBezTo>
                  <a:cubicBezTo>
                    <a:pt x="8514" y="6692"/>
                    <a:pt x="6692" y="8514"/>
                    <a:pt x="4442" y="8514"/>
                  </a:cubicBezTo>
                  <a:lnTo>
                    <a:pt x="4263" y="8514"/>
                  </a:lnTo>
                  <a:lnTo>
                    <a:pt x="5799" y="5680"/>
                  </a:lnTo>
                  <a:cubicBezTo>
                    <a:pt x="6097" y="5347"/>
                    <a:pt x="6275" y="4918"/>
                    <a:pt x="6275" y="4454"/>
                  </a:cubicBezTo>
                  <a:cubicBezTo>
                    <a:pt x="6275" y="3847"/>
                    <a:pt x="5977" y="3311"/>
                    <a:pt x="5525" y="2977"/>
                  </a:cubicBezTo>
                  <a:lnTo>
                    <a:pt x="6251" y="2977"/>
                  </a:lnTo>
                  <a:cubicBezTo>
                    <a:pt x="6358" y="2977"/>
                    <a:pt x="6430" y="2906"/>
                    <a:pt x="6430" y="2799"/>
                  </a:cubicBezTo>
                  <a:cubicBezTo>
                    <a:pt x="6430" y="2692"/>
                    <a:pt x="6358" y="2620"/>
                    <a:pt x="6251" y="2620"/>
                  </a:cubicBezTo>
                  <a:lnTo>
                    <a:pt x="4453" y="2620"/>
                  </a:lnTo>
                  <a:cubicBezTo>
                    <a:pt x="3561" y="2620"/>
                    <a:pt x="2834" y="3263"/>
                    <a:pt x="2656" y="4097"/>
                  </a:cubicBezTo>
                  <a:lnTo>
                    <a:pt x="1334" y="1834"/>
                  </a:lnTo>
                  <a:cubicBezTo>
                    <a:pt x="2072" y="941"/>
                    <a:pt x="3191" y="370"/>
                    <a:pt x="4442" y="370"/>
                  </a:cubicBezTo>
                  <a:close/>
                  <a:moveTo>
                    <a:pt x="4442" y="1"/>
                  </a:moveTo>
                  <a:cubicBezTo>
                    <a:pt x="2001" y="1"/>
                    <a:pt x="1" y="2001"/>
                    <a:pt x="1" y="4442"/>
                  </a:cubicBezTo>
                  <a:cubicBezTo>
                    <a:pt x="1" y="6883"/>
                    <a:pt x="2001" y="8871"/>
                    <a:pt x="4442" y="8871"/>
                  </a:cubicBezTo>
                  <a:cubicBezTo>
                    <a:pt x="6882" y="8871"/>
                    <a:pt x="8871" y="6883"/>
                    <a:pt x="8871" y="4442"/>
                  </a:cubicBezTo>
                  <a:cubicBezTo>
                    <a:pt x="8871" y="2001"/>
                    <a:pt x="6894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589;p74">
              <a:extLst>
                <a:ext uri="{FF2B5EF4-FFF2-40B4-BE49-F238E27FC236}">
                  <a16:creationId xmlns:a16="http://schemas.microsoft.com/office/drawing/2014/main" id="{11F10502-317F-437F-BEA3-B4E0FF8FFE07}"/>
                </a:ext>
              </a:extLst>
            </p:cNvPr>
            <p:cNvSpPr/>
            <p:nvPr/>
          </p:nvSpPr>
          <p:spPr>
            <a:xfrm>
              <a:off x="6676166" y="3494083"/>
              <a:ext cx="71267" cy="71299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36" y="346"/>
                    <a:pt x="1893" y="679"/>
                    <a:pt x="1893" y="1120"/>
                  </a:cubicBezTo>
                  <a:cubicBezTo>
                    <a:pt x="1893" y="1549"/>
                    <a:pt x="1548" y="1894"/>
                    <a:pt x="1120" y="1894"/>
                  </a:cubicBezTo>
                  <a:cubicBezTo>
                    <a:pt x="703" y="1894"/>
                    <a:pt x="346" y="1549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489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39" y="513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586;p74">
            <a:extLst>
              <a:ext uri="{FF2B5EF4-FFF2-40B4-BE49-F238E27FC236}">
                <a16:creationId xmlns:a16="http://schemas.microsoft.com/office/drawing/2014/main" id="{455BE0A6-41F6-41B6-97F0-ECB9A724E64D}"/>
              </a:ext>
            </a:extLst>
          </p:cNvPr>
          <p:cNvGrpSpPr/>
          <p:nvPr/>
        </p:nvGrpSpPr>
        <p:grpSpPr>
          <a:xfrm>
            <a:off x="4763652" y="2807745"/>
            <a:ext cx="357037" cy="357005"/>
            <a:chOff x="6533281" y="3351230"/>
            <a:chExt cx="357037" cy="357005"/>
          </a:xfrm>
        </p:grpSpPr>
        <p:sp>
          <p:nvSpPr>
            <p:cNvPr id="17" name="Google Shape;12587;p74">
              <a:extLst>
                <a:ext uri="{FF2B5EF4-FFF2-40B4-BE49-F238E27FC236}">
                  <a16:creationId xmlns:a16="http://schemas.microsoft.com/office/drawing/2014/main" id="{B85A5150-EC11-4BF4-87DD-FAF0930434F1}"/>
                </a:ext>
              </a:extLst>
            </p:cNvPr>
            <p:cNvSpPr/>
            <p:nvPr/>
          </p:nvSpPr>
          <p:spPr>
            <a:xfrm>
              <a:off x="6533281" y="3351230"/>
              <a:ext cx="357037" cy="357005"/>
            </a:xfrm>
            <a:custGeom>
              <a:avLst/>
              <a:gdLst/>
              <a:ahLst/>
              <a:cxnLst/>
              <a:rect l="l" t="t" r="r" b="b"/>
              <a:pathLst>
                <a:path w="11217" h="11216" extrusionOk="0">
                  <a:moveTo>
                    <a:pt x="5609" y="357"/>
                  </a:moveTo>
                  <a:cubicBezTo>
                    <a:pt x="8514" y="357"/>
                    <a:pt x="10859" y="2703"/>
                    <a:pt x="10859" y="5608"/>
                  </a:cubicBezTo>
                  <a:cubicBezTo>
                    <a:pt x="10871" y="8513"/>
                    <a:pt x="8514" y="10859"/>
                    <a:pt x="5609" y="10859"/>
                  </a:cubicBezTo>
                  <a:cubicBezTo>
                    <a:pt x="2703" y="10859"/>
                    <a:pt x="358" y="8513"/>
                    <a:pt x="358" y="5608"/>
                  </a:cubicBezTo>
                  <a:cubicBezTo>
                    <a:pt x="358" y="2703"/>
                    <a:pt x="2703" y="357"/>
                    <a:pt x="5609" y="357"/>
                  </a:cubicBezTo>
                  <a:close/>
                  <a:moveTo>
                    <a:pt x="5609" y="0"/>
                  </a:moveTo>
                  <a:cubicBezTo>
                    <a:pt x="4108" y="0"/>
                    <a:pt x="2703" y="572"/>
                    <a:pt x="1632" y="1631"/>
                  </a:cubicBezTo>
                  <a:cubicBezTo>
                    <a:pt x="572" y="2691"/>
                    <a:pt x="1" y="4108"/>
                    <a:pt x="1" y="5608"/>
                  </a:cubicBezTo>
                  <a:cubicBezTo>
                    <a:pt x="1" y="7108"/>
                    <a:pt x="572" y="8513"/>
                    <a:pt x="1632" y="9585"/>
                  </a:cubicBezTo>
                  <a:cubicBezTo>
                    <a:pt x="2692" y="10632"/>
                    <a:pt x="4108" y="11216"/>
                    <a:pt x="5609" y="11216"/>
                  </a:cubicBezTo>
                  <a:cubicBezTo>
                    <a:pt x="7109" y="11216"/>
                    <a:pt x="8514" y="10632"/>
                    <a:pt x="9585" y="9585"/>
                  </a:cubicBezTo>
                  <a:cubicBezTo>
                    <a:pt x="10633" y="8525"/>
                    <a:pt x="11216" y="7108"/>
                    <a:pt x="11216" y="5608"/>
                  </a:cubicBezTo>
                  <a:cubicBezTo>
                    <a:pt x="11216" y="4108"/>
                    <a:pt x="10633" y="2703"/>
                    <a:pt x="9585" y="1631"/>
                  </a:cubicBezTo>
                  <a:cubicBezTo>
                    <a:pt x="8526" y="572"/>
                    <a:pt x="7109" y="0"/>
                    <a:pt x="56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88;p74">
              <a:extLst>
                <a:ext uri="{FF2B5EF4-FFF2-40B4-BE49-F238E27FC236}">
                  <a16:creationId xmlns:a16="http://schemas.microsoft.com/office/drawing/2014/main" id="{E3D287B7-F10B-4044-BB0D-830656ED3D61}"/>
                </a:ext>
              </a:extLst>
            </p:cNvPr>
            <p:cNvSpPr/>
            <p:nvPr/>
          </p:nvSpPr>
          <p:spPr>
            <a:xfrm>
              <a:off x="6570427" y="3388344"/>
              <a:ext cx="282364" cy="282396"/>
            </a:xfrm>
            <a:custGeom>
              <a:avLst/>
              <a:gdLst/>
              <a:ahLst/>
              <a:cxnLst/>
              <a:rect l="l" t="t" r="r" b="b"/>
              <a:pathLst>
                <a:path w="8871" h="8872" extrusionOk="0">
                  <a:moveTo>
                    <a:pt x="4442" y="2966"/>
                  </a:moveTo>
                  <a:cubicBezTo>
                    <a:pt x="5263" y="2966"/>
                    <a:pt x="5918" y="3632"/>
                    <a:pt x="5918" y="4442"/>
                  </a:cubicBezTo>
                  <a:cubicBezTo>
                    <a:pt x="5918" y="5263"/>
                    <a:pt x="5239" y="5918"/>
                    <a:pt x="4442" y="5918"/>
                  </a:cubicBezTo>
                  <a:cubicBezTo>
                    <a:pt x="3632" y="5918"/>
                    <a:pt x="2965" y="5263"/>
                    <a:pt x="2965" y="4442"/>
                  </a:cubicBezTo>
                  <a:cubicBezTo>
                    <a:pt x="2965" y="3620"/>
                    <a:pt x="3632" y="2966"/>
                    <a:pt x="4442" y="2966"/>
                  </a:cubicBezTo>
                  <a:close/>
                  <a:moveTo>
                    <a:pt x="1108" y="2120"/>
                  </a:moveTo>
                  <a:lnTo>
                    <a:pt x="2656" y="4775"/>
                  </a:lnTo>
                  <a:cubicBezTo>
                    <a:pt x="2822" y="5633"/>
                    <a:pt x="3561" y="6264"/>
                    <a:pt x="4453" y="6264"/>
                  </a:cubicBezTo>
                  <a:cubicBezTo>
                    <a:pt x="4704" y="6264"/>
                    <a:pt x="4942" y="6228"/>
                    <a:pt x="5156" y="6121"/>
                  </a:cubicBezTo>
                  <a:lnTo>
                    <a:pt x="5156" y="6121"/>
                  </a:lnTo>
                  <a:lnTo>
                    <a:pt x="3894" y="8466"/>
                  </a:lnTo>
                  <a:cubicBezTo>
                    <a:pt x="1906" y="8204"/>
                    <a:pt x="382" y="6490"/>
                    <a:pt x="382" y="4442"/>
                  </a:cubicBezTo>
                  <a:cubicBezTo>
                    <a:pt x="382" y="3573"/>
                    <a:pt x="643" y="2775"/>
                    <a:pt x="1108" y="2120"/>
                  </a:cubicBezTo>
                  <a:close/>
                  <a:moveTo>
                    <a:pt x="4442" y="370"/>
                  </a:moveTo>
                  <a:cubicBezTo>
                    <a:pt x="6037" y="370"/>
                    <a:pt x="7406" y="1287"/>
                    <a:pt x="8085" y="2620"/>
                  </a:cubicBezTo>
                  <a:lnTo>
                    <a:pt x="7120" y="2620"/>
                  </a:lnTo>
                  <a:cubicBezTo>
                    <a:pt x="7013" y="2620"/>
                    <a:pt x="6942" y="2692"/>
                    <a:pt x="6942" y="2799"/>
                  </a:cubicBezTo>
                  <a:cubicBezTo>
                    <a:pt x="6942" y="2906"/>
                    <a:pt x="7013" y="2977"/>
                    <a:pt x="7120" y="2977"/>
                  </a:cubicBezTo>
                  <a:lnTo>
                    <a:pt x="8252" y="2977"/>
                  </a:lnTo>
                  <a:cubicBezTo>
                    <a:pt x="8430" y="3442"/>
                    <a:pt x="8537" y="3930"/>
                    <a:pt x="8537" y="4454"/>
                  </a:cubicBezTo>
                  <a:cubicBezTo>
                    <a:pt x="8514" y="6692"/>
                    <a:pt x="6692" y="8514"/>
                    <a:pt x="4442" y="8514"/>
                  </a:cubicBezTo>
                  <a:lnTo>
                    <a:pt x="4263" y="8514"/>
                  </a:lnTo>
                  <a:lnTo>
                    <a:pt x="5799" y="5680"/>
                  </a:lnTo>
                  <a:cubicBezTo>
                    <a:pt x="6097" y="5347"/>
                    <a:pt x="6275" y="4918"/>
                    <a:pt x="6275" y="4454"/>
                  </a:cubicBezTo>
                  <a:cubicBezTo>
                    <a:pt x="6275" y="3847"/>
                    <a:pt x="5977" y="3311"/>
                    <a:pt x="5525" y="2977"/>
                  </a:cubicBezTo>
                  <a:lnTo>
                    <a:pt x="6251" y="2977"/>
                  </a:lnTo>
                  <a:cubicBezTo>
                    <a:pt x="6358" y="2977"/>
                    <a:pt x="6430" y="2906"/>
                    <a:pt x="6430" y="2799"/>
                  </a:cubicBezTo>
                  <a:cubicBezTo>
                    <a:pt x="6430" y="2692"/>
                    <a:pt x="6358" y="2620"/>
                    <a:pt x="6251" y="2620"/>
                  </a:cubicBezTo>
                  <a:lnTo>
                    <a:pt x="4453" y="2620"/>
                  </a:lnTo>
                  <a:cubicBezTo>
                    <a:pt x="3561" y="2620"/>
                    <a:pt x="2834" y="3263"/>
                    <a:pt x="2656" y="4097"/>
                  </a:cubicBezTo>
                  <a:lnTo>
                    <a:pt x="1334" y="1834"/>
                  </a:lnTo>
                  <a:cubicBezTo>
                    <a:pt x="2072" y="941"/>
                    <a:pt x="3191" y="370"/>
                    <a:pt x="4442" y="370"/>
                  </a:cubicBezTo>
                  <a:close/>
                  <a:moveTo>
                    <a:pt x="4442" y="1"/>
                  </a:moveTo>
                  <a:cubicBezTo>
                    <a:pt x="2001" y="1"/>
                    <a:pt x="1" y="2001"/>
                    <a:pt x="1" y="4442"/>
                  </a:cubicBezTo>
                  <a:cubicBezTo>
                    <a:pt x="1" y="6883"/>
                    <a:pt x="2001" y="8871"/>
                    <a:pt x="4442" y="8871"/>
                  </a:cubicBezTo>
                  <a:cubicBezTo>
                    <a:pt x="6882" y="8871"/>
                    <a:pt x="8871" y="6883"/>
                    <a:pt x="8871" y="4442"/>
                  </a:cubicBezTo>
                  <a:cubicBezTo>
                    <a:pt x="8871" y="2001"/>
                    <a:pt x="6894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89;p74">
              <a:extLst>
                <a:ext uri="{FF2B5EF4-FFF2-40B4-BE49-F238E27FC236}">
                  <a16:creationId xmlns:a16="http://schemas.microsoft.com/office/drawing/2014/main" id="{E18F458C-3EEE-42D5-AECF-8EC3F61163E6}"/>
                </a:ext>
              </a:extLst>
            </p:cNvPr>
            <p:cNvSpPr/>
            <p:nvPr/>
          </p:nvSpPr>
          <p:spPr>
            <a:xfrm>
              <a:off x="6676166" y="3494083"/>
              <a:ext cx="71267" cy="71299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36" y="346"/>
                    <a:pt x="1893" y="679"/>
                    <a:pt x="1893" y="1120"/>
                  </a:cubicBezTo>
                  <a:cubicBezTo>
                    <a:pt x="1893" y="1549"/>
                    <a:pt x="1548" y="1894"/>
                    <a:pt x="1120" y="1894"/>
                  </a:cubicBezTo>
                  <a:cubicBezTo>
                    <a:pt x="703" y="1894"/>
                    <a:pt x="346" y="1549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489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39" y="513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408;p36">
            <a:extLst>
              <a:ext uri="{FF2B5EF4-FFF2-40B4-BE49-F238E27FC236}">
                <a16:creationId xmlns:a16="http://schemas.microsoft.com/office/drawing/2014/main" id="{13D62022-944C-4408-9D34-DA3D6DDBC310}"/>
              </a:ext>
            </a:extLst>
          </p:cNvPr>
          <p:cNvSpPr txBox="1">
            <a:spLocks/>
          </p:cNvSpPr>
          <p:nvPr/>
        </p:nvSpPr>
        <p:spPr>
          <a:xfrm>
            <a:off x="5239836" y="2786918"/>
            <a:ext cx="1065429" cy="34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GITHUB</a:t>
            </a:r>
          </a:p>
        </p:txBody>
      </p:sp>
      <p:sp>
        <p:nvSpPr>
          <p:cNvPr id="25" name="Google Shape;408;p36">
            <a:extLst>
              <a:ext uri="{FF2B5EF4-FFF2-40B4-BE49-F238E27FC236}">
                <a16:creationId xmlns:a16="http://schemas.microsoft.com/office/drawing/2014/main" id="{358D04B2-5391-412C-8160-5FC7EC1D8A13}"/>
              </a:ext>
            </a:extLst>
          </p:cNvPr>
          <p:cNvSpPr txBox="1">
            <a:spLocks/>
          </p:cNvSpPr>
          <p:nvPr/>
        </p:nvSpPr>
        <p:spPr>
          <a:xfrm>
            <a:off x="5239836" y="3335813"/>
            <a:ext cx="1270145" cy="34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TUTORIAL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7"/>
          <p:cNvGrpSpPr/>
          <p:nvPr/>
        </p:nvGrpSpPr>
        <p:grpSpPr>
          <a:xfrm>
            <a:off x="-207056" y="1242114"/>
            <a:ext cx="4821690" cy="2659280"/>
            <a:chOff x="1248486" y="738825"/>
            <a:chExt cx="6646939" cy="3665950"/>
          </a:xfrm>
        </p:grpSpPr>
        <p:sp>
          <p:nvSpPr>
            <p:cNvPr id="415" name="Google Shape;415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l="1644" r="1644"/>
          <a:stretch/>
        </p:blipFill>
        <p:spPr>
          <a:xfrm>
            <a:off x="457680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 txBox="1">
            <a:spLocks noGrp="1"/>
          </p:cNvSpPr>
          <p:nvPr>
            <p:ph type="subTitle" idx="1"/>
          </p:nvPr>
        </p:nvSpPr>
        <p:spPr>
          <a:xfrm>
            <a:off x="-96562" y="1314124"/>
            <a:ext cx="4784376" cy="2515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Undoubtedly, this project was completed with great difficulty and a lot of time. The project was a good learning experience for me. I got knowledge and ideas in programming, as well as visual Python. Throughout the development phase of a project, I came face to face with practical programming aspects that can help me develop professional projects in the near future.</a:t>
            </a:r>
            <a:endParaRPr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778794" y="57377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236" y="1914137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QUESTION?</a:t>
            </a:r>
            <a:endParaRPr dirty="0"/>
          </a:p>
        </p:txBody>
      </p:sp>
      <p:sp>
        <p:nvSpPr>
          <p:cNvPr id="852" name="Google Shape;852;p5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854" name="Google Shape;854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859" name="Google Shape;859;p5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295</Words>
  <Application>Microsoft Office PowerPoint</Application>
  <PresentationFormat>Экран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Abel</vt:lpstr>
      <vt:lpstr>Arial</vt:lpstr>
      <vt:lpstr>Rubik Light</vt:lpstr>
      <vt:lpstr>Montserrat</vt:lpstr>
      <vt:lpstr>Custal Project Proposal by Slidesgo</vt:lpstr>
      <vt:lpstr>LOGIN SYSTEM FINAL PROJECT</vt:lpstr>
      <vt:lpstr>TABLE OF CONTENTS</vt:lpstr>
      <vt:lpstr>ABOUT THE PROJECT </vt:lpstr>
      <vt:lpstr>SCREENSHOTS</vt:lpstr>
      <vt:lpstr>HOW IT WORKS</vt:lpstr>
      <vt:lpstr>SOME FEATURES</vt:lpstr>
      <vt:lpstr>BIBLIOGRAPHY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SYSTEM FINAL PROJECT</dc:title>
  <dc:creator>User</dc:creator>
  <cp:lastModifiedBy>Кутман Эшенкулов</cp:lastModifiedBy>
  <cp:revision>24</cp:revision>
  <dcterms:modified xsi:type="dcterms:W3CDTF">2020-12-14T14:09:23Z</dcterms:modified>
</cp:coreProperties>
</file>