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Montserrat Medium" panose="020B0604020202020204" charset="0"/>
      <p:regular r:id="rId40"/>
      <p:bold r:id="rId41"/>
      <p:italic r:id="rId42"/>
      <p:boldItalic r:id="rId43"/>
    </p:embeddedFont>
    <p:embeddedFont>
      <p:font typeface="Montserrat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hI7zPy8SrM09XSUhoGiuv4IJm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essi.org.ar/2023/06/28/los-salarios-de-la-industria-del-software-duplican-a-la-canasta-basica-y-a-los-salarios-del-sector-privado-en-general/" TargetMode="External"/><Relationship Id="rId7" Type="http://schemas.openxmlformats.org/officeDocument/2006/relationships/hyperlink" Target="https://cessi.org.ar/ver-noticias-cessi-la-evolucion-de-los-salarios-en-la-industria-it-275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profesional.com/management/352621-esto-cobrara-un-programador-en-argentina-en-2022" TargetMode="External"/><Relationship Id="rId5" Type="http://schemas.openxmlformats.org/officeDocument/2006/relationships/hyperlink" Target="https://www.telam.com.ar/notas/202206/594937-salarios-industria-software-incremento-empleo.html#:~:text=Entre%202019%20y%202021%20la,Argentina%20del%20Software%20(Cessi)" TargetMode="External"/><Relationship Id="rId4" Type="http://schemas.openxmlformats.org/officeDocument/2006/relationships/hyperlink" Target="https://www.iprofesional.com/tecnologia/382894-cuanto-cobra-un-programador-en-argentina-202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n.com/economia/-conviene-estudiar-10-carreras-salida-laboral-buenos-sueldos-argentina-2023_0_O85YFWLlkd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 Estimar 85 estudiantes por comisión.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br>
              <a:rPr lang="es"/>
            </a:br>
            <a:r>
              <a:rPr lang="es"/>
              <a:t>Dólar 1/3/2023: $375</a:t>
            </a:r>
            <a:br>
              <a:rPr lang="es"/>
            </a:br>
            <a:r>
              <a:rPr lang="es"/>
              <a:t>Costo curso similar: $500.000 (marzo 2023)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 No compartir el clase a clase. Se debe compartir el Plan de estudios con descripción del curso, tecnologías a aprender, temario, perfil del egresado, descripción de el/los proyecto/s y los requisitos para cursar y obtener el diploma.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2a9a4b1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f2a9a4b1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</a:rPr>
              <a:t>Fuente (importante, siempre citar fuente):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https://cessi.org.ar/2023/06/28/los-salarios-de-la-industria-del-software-duplican-a-la-canasta-basica-y-a-los-salarios-del-sector-privado-en-general/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https://www.iprofesional.com/tecnologia/382894-cuanto-cobra-un-programador-en-argentina-2023</a:t>
            </a:r>
            <a:r>
              <a:rPr lang="es">
                <a:solidFill>
                  <a:schemeClr val="dk1"/>
                </a:solidFill>
              </a:rPr>
              <a:t> 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Fuente 2022: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https://www.telam.com.ar/notas/202206/594937-salarios-industria-software-incremento-empleo.html#:~:text=Entre%202019%20y%202021%20la,Argentina%20del%20Software%20(Cessi)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Fuentes 2021: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https://www.iprofesional.com/management/352621-esto-cobrara-un-programador-en-argentina-en-2022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https://cessi.org.ar/ver-noticias-cessi-la-evolucion-de-los-salarios-en-la-industria-it-2755</a:t>
            </a:r>
            <a:r>
              <a:rPr lang="es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#Actualizar. </a:t>
            </a: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https://www.clarin.com/economia/-conviene-estudiar-10-carreras-salida-laboral-buenos-sueldos-argentina-2023_0_O85YFWLlkd.html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</a:t>
            </a:r>
            <a:br>
              <a:rPr lang="es"/>
            </a:br>
            <a:r>
              <a:rPr lang="es"/>
              <a:t>Pedir paciencia los estudiantes en relación al acceso al Aula Virtual y a Discord.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Entrega: Semana 11. Clase 22 (SQL 2)</a:t>
            </a:r>
            <a:br>
              <a:rPr lang="es" b="1"/>
            </a:br>
            <a:r>
              <a:rPr lang="es" b="1"/>
              <a:t>Fecha de entrega 1er cuatrimestre:</a:t>
            </a:r>
            <a:r>
              <a:rPr lang="es"/>
              <a:t> Clase 22. Miércoles 17 al viernes 19 de mayo.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Fecha de entrega 2do cuatrimestre:</a:t>
            </a:r>
            <a:r>
              <a:rPr lang="es"/>
              <a:t> Clase 22. Miércoles 18 al viernes 20 de octubre.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8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7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4" name="Google Shape;84;p4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91" name="Google Shape;9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48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2" name="Google Shape;10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0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0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5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8" name="Google Shape;5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0" name="Google Shape;7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ealezapata7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ramiroescalanteleiv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mBnOFXNhpKyFEn1MfSNq7KPa9F6LWAp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portfolio-egresados-codo-a-cod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svirtuales.bue.edu.a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3124675" y="1574250"/>
            <a:ext cx="5972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/>
              <a:t>FULL STACK FRONTEND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Presentación del curso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Datos importantes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Nro. de comisión: </a:t>
            </a:r>
            <a:r>
              <a:rPr lang="es" b="1" dirty="0" smtClean="0">
                <a:solidFill>
                  <a:srgbClr val="FF0000"/>
                </a:solidFill>
              </a:rPr>
              <a:t>24117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Días y horarios de la cursada on-line: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b="1" dirty="0" smtClean="0">
                <a:solidFill>
                  <a:srgbClr val="FF0000"/>
                </a:solidFill>
              </a:rPr>
              <a:t>Martes y viernes de 17:00hs  a 18:30hs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Modalidad: </a:t>
            </a:r>
            <a:r>
              <a:rPr lang="es" b="1" dirty="0"/>
              <a:t>Virtual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Instructor: </a:t>
            </a:r>
            <a:r>
              <a:rPr lang="es" b="1" dirty="0" smtClean="0">
                <a:solidFill>
                  <a:srgbClr val="FF0000"/>
                </a:solidFill>
              </a:rPr>
              <a:t>Nicolas Fernandez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dirty="0"/>
              <a:t>Coordinadora pedagógica del curso: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Jose Alejandro Zapata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&lt;</a:t>
            </a:r>
            <a:r>
              <a:rPr lang="es" sz="1300" b="1" u="sng" dirty="0">
                <a:solidFill>
                  <a:srgbClr val="0097A7"/>
                </a:solidFill>
              </a:rPr>
              <a:t>jose.zapata@bue.edu.ar</a:t>
            </a:r>
            <a:r>
              <a:rPr lang="es" sz="1300" b="1" dirty="0"/>
              <a:t>&gt;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3"/>
              </a:rPr>
              <a:t>https://www.linkedin.com/in/josealezapata73/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</a:rPr>
              <a:t/>
            </a:r>
            <a:br>
              <a:rPr lang="es" sz="1200" b="1" u="sng" dirty="0">
                <a:solidFill>
                  <a:schemeClr val="hlink"/>
                </a:solidFill>
              </a:rPr>
            </a:br>
            <a:r>
              <a:rPr lang="es" sz="1300" dirty="0"/>
              <a:t> Coordinador General del Programa: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Ramiro Escalante Leiva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4"/>
              </a:rPr>
              <a:t>https://www.linkedin.com/in/ramiroescalanteleiva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 dirty="0"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" sz="1300" dirty="0"/>
              <a:t>Tutor/a: </a:t>
            </a:r>
            <a:endParaRPr lang="es-AR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AR" dirty="0" smtClean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" sz="1300" dirty="0" smtClean="0"/>
              <a:t>Función </a:t>
            </a:r>
            <a:r>
              <a:rPr lang="es" sz="1300" dirty="0"/>
              <a:t>de la Tutor/a: cambios de comisión, pedidos de baja, problemas de la plataforma, dudas y consultas administrativas.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Canal de consultas:</a:t>
            </a:r>
            <a:r>
              <a:rPr lang="es" sz="1300" dirty="0">
                <a:solidFill>
                  <a:schemeClr val="dk1"/>
                </a:solidFill>
              </a:rPr>
              <a:t> </a:t>
            </a:r>
            <a:r>
              <a:rPr lang="es" sz="1300" b="1" dirty="0">
                <a:solidFill>
                  <a:schemeClr val="dk1"/>
                </a:solidFill>
              </a:rPr>
              <a:t>la comunicación con el/la Tutor/a es vía formulario.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Si tenés dificultades para asistir a las clases virtuales sincrónicas en el horario asignado, es importante que lo comuniques a tu Tutor/a.</a:t>
            </a:r>
            <a:br>
              <a:rPr lang="es" sz="1300" dirty="0"/>
            </a:br>
            <a:r>
              <a:rPr lang="es" sz="1300" dirty="0"/>
              <a:t> </a:t>
            </a:r>
            <a:r>
              <a:rPr lang="es" sz="1300" b="1" dirty="0"/>
              <a:t>La participación en estas clases es requisito obligatorio para poder aprobar el curso.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Nuestro Compromiso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Se centra en brindar una oferta académica amplia, actualizada y de calidad, con el propósito de equipar a nuestros estudiantes con las habilidades y conocimientos necesarios para enfrentar los desafíos del sector Informática (IT) y lograr una inserción laboral exitosa.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Nos esforzamos por crear un espacio donde cada estudiante se sienta valorado y respaldado. Creemos que potenciamos el desarrollo personal y profesional de todos nuestros estudiantes, contribuyendo así a mejorar su empleabilidad y fortalecer el tejido social y económico de la comunidad.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compromiso es </a:t>
            </a:r>
            <a:r>
              <a:rPr lang="es" sz="1300" b="1"/>
              <a:t>ser un puente entre el mundo académico y el mercado laboral</a:t>
            </a:r>
            <a:r>
              <a:rPr lang="es" sz="1300"/>
              <a:t>, asegurando que los conocimientos adquiridos sean aplicables y valorados por las empresas e instituciones del sector.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enfoque se basa en el crecimiento y desarrollo integral de cada estudiante, preparándolos para enfrentar los retos cambiantes del mundo digital y convertirse en profesionales altamente capacitados y comprometidos con la excelencia.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900"/>
              <a:t>56.993</a:t>
            </a:r>
            <a:endParaRPr sz="99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900"/>
              <a:t>Inscripciones</a:t>
            </a:r>
            <a:endParaRPr sz="590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900"/>
              <a:t>en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Tu Compromiso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●Apreciamos que valores la calidad y gratuidad de este programa.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destacar que un curso similar de Diseño UX/UI podría costar alrededor de $300.000 y $800.000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(valores aproximados a marzo de 2024).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●Aprovechá esta oportunidad única y comprométete con tu aprendizaje para obtener el máximo beneficio de esta valiosa formación sin costo alguno.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¡Estamos para acompañarte en tu desarrollo profesional!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Compromiso y Apoyo para una Formación Exitosa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que tomen en cuenta el espacio que ocupan.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Existe una alta demanda de personas que desean participar y, lamentablemente, no todos pudieron ser admitidos.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Si tienen alguna dificultad para cursar, les pedimos que nos avisen lo antes posible para brindar la oportunidad a otros interesados.</a:t>
            </a:r>
            <a:endParaRPr b="1" dirty="0"/>
          </a:p>
          <a:p>
            <a:r>
              <a:rPr lang="es" sz="1400" dirty="0" smtClean="0"/>
              <a:t>Si </a:t>
            </a:r>
            <a:r>
              <a:rPr lang="es" sz="1400" dirty="0"/>
              <a:t>surgen imprevistos o complicaciones para cursar, les pedimos que lo comuniquen a su Tutor/a para poder ayudarlos a encontrar una solución adecuada.</a:t>
            </a:r>
            <a:endParaRPr sz="1400" dirty="0"/>
          </a:p>
          <a:p>
            <a:r>
              <a:rPr lang="es" sz="1400" dirty="0" smtClean="0"/>
              <a:t>Estamos </a:t>
            </a:r>
            <a:r>
              <a:rPr lang="es" sz="1400" dirty="0"/>
              <a:t>para apoyarlos y asegurarnos que puedan continuar con su formación de la mejor manera posible.</a:t>
            </a:r>
            <a:endParaRPr sz="1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Temario del curso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Front-End (Desarrollo Web)</a:t>
            </a:r>
            <a:endParaRPr b="1"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HTML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CSS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GIT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Diseño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Bootstrap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JavaScript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Arquitectura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Back-End (Base de datos y Programación)</a:t>
            </a:r>
            <a:endParaRPr b="1"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SQL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Scrum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Lenguaje del curso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POO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CRUD con el lenguaje del curso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3" name="Google Shape;23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2450" y="958250"/>
            <a:ext cx="906750" cy="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Frontend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y aprobación de la parte frontend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Entregar y aprobar el Proyecto Web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examen de Frontend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a9a4b18b_0_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Fullstack</a:t>
            </a:r>
            <a:endParaRPr/>
          </a:p>
        </p:txBody>
      </p:sp>
      <p:sp>
        <p:nvSpPr>
          <p:cNvPr id="245" name="Google Shape;245;g1f2a9a4b18b_0_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en el programa. Carga horaria de 198 horas.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Tener aprobada la parte de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Proyecto Web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y exponer el Proyecto Final Integrador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EFI (Examen Final Integrador)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Portfolio de Egresados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Descubre los proyectos realizados por nuestros egresados, aplicando los conocimientos adquiridos en el curso.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600" b="1"/>
              <a:t>Galería de proyectos de egresados/as del Programa Codo a Codo: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https://agenciadeaprendizaje.bue.edu.ar/portfolio-egresados-codo-a-codo</a:t>
            </a:r>
            <a:r>
              <a:rPr lang="es" sz="1600"/>
              <a:t> </a:t>
            </a:r>
            <a:endParaRPr sz="1600"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4611866" y="1170123"/>
            <a:ext cx="4220429" cy="2521605"/>
            <a:chOff x="3538825" y="357800"/>
            <a:chExt cx="5357914" cy="3201225"/>
          </a:xfrm>
        </p:grpSpPr>
        <p:pic>
          <p:nvPicPr>
            <p:cNvPr id="253" name="Google Shape;253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8825" y="357800"/>
              <a:ext cx="2652075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44650" y="357800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38825" y="2056175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46550" y="2056175"/>
              <a:ext cx="2648300" cy="15007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Registro de Asistencia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Tendrás un enlace exclusivo para tu Comisión: Te proporcionaremos un formulario de asistencia único para tu curso. </a:t>
            </a:r>
            <a:r>
              <a:rPr lang="es" b="1"/>
              <a:t>El enlace será el mismo en todas las clases.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asistencia a las clases en vivo es obligatoria y se requiere alcanzar al menos el </a:t>
            </a:r>
            <a:r>
              <a:rPr lang="es" b="1">
                <a:solidFill>
                  <a:srgbClr val="7685E6"/>
                </a:solidFill>
              </a:rPr>
              <a:t>65% de asistencia</a:t>
            </a:r>
            <a:r>
              <a:rPr lang="es"/>
              <a:t> total.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Recuerda marcar tu presente durante la clase cuando el Instructor lo indique, ya que el registro es automático y no podrá ser modificado.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Si acumulás </a:t>
            </a:r>
            <a:r>
              <a:rPr lang="es" b="1"/>
              <a:t>6 inasistencias consecutivas, serás dado de baja</a:t>
            </a:r>
            <a:r>
              <a:rPr lang="es"/>
              <a:t> automáticamente del curso.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¿Cuánto cobra un programador en Argentina?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 </a:t>
            </a:r>
            <a:r>
              <a:rPr lang="es" b="1"/>
              <a:t>Cámara de la Industria Argentina del Software</a:t>
            </a:r>
            <a:r>
              <a:rPr lang="es"/>
              <a:t> (CESSI), a través del Observatorio Permanente de la Industria del Software y Servicios Informáticos (OPSSI), publicó su más reciente informe de salarios y empleo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[...] a enero de 2023, la mediana salarial de las personas que se dedican al rubro IT fue de $347.000, cifra que duplica en valor a la Canasta Básica Total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Para julio del 2023, las empresas de la industria tecnológica proyectaron -en marzo- que la mediana salarial para el rubro IT alcanzará los $515.000, lo que supone un aumento del 48% en el primer semestre de este año, un valor similar a las expectativas inflacionarias del mercado.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534"/>
              <a:buNone/>
            </a:pPr>
            <a:r>
              <a:rPr lang="es" sz="2150">
                <a:latin typeface="Arial"/>
                <a:ea typeface="Arial"/>
                <a:cs typeface="Arial"/>
                <a:sym typeface="Arial"/>
              </a:rPr>
              <a:t>¿Qué conviene estudiar? 10 carreras con salida laboral…</a:t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7" y="1500672"/>
            <a:ext cx="4626025" cy="2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221" y="1500684"/>
            <a:ext cx="5674251" cy="2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513" y="1616675"/>
            <a:ext cx="1857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Aula Virtual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Los estudiantes tendrán a su disposición el contenido del curso en el aula. De presentar problemas, deberán informar a la brevedad a fin de solucionar el inconveniente lo antes posible.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/>
              <a:t>Su uso es obligatorio. Se les dará el alta dentro de la primeras semanas.</a:t>
            </a:r>
            <a:endParaRPr sz="1100" b="1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●Enlace:</a:t>
            </a:r>
            <a:r>
              <a:rPr lang="es" sz="1100">
                <a:uFill>
                  <a:noFill/>
                </a:uFill>
                <a:hlinkClick r:id="rId3"/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https://aulasvirtuales.bue.edu.ar/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En ella podrán encontrar: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●Material teórico y Actividades prácticas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●Ejercicios de repaso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Se accede con los siguientes datos: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●Usuario: DNI del estudiante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●Contraseña: Prueba!123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" sz="1100" b="1"/>
              <a:t>Nota</a:t>
            </a:r>
            <a:r>
              <a:rPr lang="es" sz="1100"/>
              <a:t>: la contraseña la deben cambiar al ingresar por primera vez y completar su foto de perfil.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Comunicación y Aula Virtual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El Aula Virtual es de </a:t>
            </a:r>
            <a:r>
              <a:rPr lang="es" sz="1700" b="1" dirty="0"/>
              <a:t>uso obligatorio</a:t>
            </a:r>
            <a:r>
              <a:rPr lang="es" sz="1700" dirty="0"/>
              <a:t> y será nuestro principal medio de contacto.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Revisá diariamente la Cartelera</a:t>
            </a:r>
            <a:r>
              <a:rPr lang="es" sz="1700" dirty="0"/>
              <a:t> </a:t>
            </a:r>
            <a:r>
              <a:rPr lang="es" sz="1700" b="1" dirty="0"/>
              <a:t>de Novedades</a:t>
            </a:r>
            <a:r>
              <a:rPr lang="es" sz="1700" dirty="0"/>
              <a:t> para información importante.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Podés utilizar la </a:t>
            </a:r>
            <a:r>
              <a:rPr lang="es" sz="1700" b="1" dirty="0"/>
              <a:t>app de Moodle</a:t>
            </a:r>
            <a:r>
              <a:rPr lang="es" sz="1700" dirty="0"/>
              <a:t> para acceder al Aula Virtual también desde tu celular.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Para promover nuestra comunidad educativa, utilizaremos </a:t>
            </a:r>
            <a:r>
              <a:rPr lang="es" sz="1700" b="1" dirty="0"/>
              <a:t>Discord</a:t>
            </a:r>
            <a:r>
              <a:rPr lang="es" sz="1700" dirty="0"/>
              <a:t>:</a:t>
            </a:r>
            <a:endParaRPr sz="1700" dirty="0"/>
          </a:p>
          <a:p>
            <a:r>
              <a:rPr lang="es" sz="1300" dirty="0" smtClean="0"/>
              <a:t>Plataforma </a:t>
            </a:r>
            <a:r>
              <a:rPr lang="es" sz="1300" dirty="0"/>
              <a:t>para intercambio de mensajes y materiales entre todos los estudiantes.</a:t>
            </a:r>
            <a:endParaRPr sz="1300" dirty="0"/>
          </a:p>
          <a:p>
            <a:r>
              <a:rPr lang="es" sz="1300" dirty="0" smtClean="0"/>
              <a:t>Próximamente </a:t>
            </a:r>
            <a:r>
              <a:rPr lang="es" sz="1300" dirty="0"/>
              <a:t>recibirás los datos para unirte al servidor. Se habilitará en las próximas semanas.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Evita que nuestros correos caigan en SPAM</a:t>
            </a:r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Agregá @bue.edu.ar como remitente seguro en tu correo.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Así te asegurás de recibir toda la información del programa sin problemas.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Clases sincrónicas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●Participarás en 2 clases en línea en vivo cada semana.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●Las clases se llevarán a cabo a través de </a:t>
            </a:r>
            <a:r>
              <a:rPr lang="es" b="1" dirty="0"/>
              <a:t>Google Meet.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obligatoria la asistencia a las clases en vivo.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Recordá habilitar tu cámara en todas tus clases.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Colocar nombre y apellido para poder identificarte.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●Muchas de las clases contienen ejercicios de práctica para lo cual </a:t>
            </a:r>
            <a:r>
              <a:rPr lang="es" b="1" dirty="0"/>
              <a:t>necesitas estar conectado desde una computadora</a:t>
            </a:r>
            <a:r>
              <a:rPr lang="es" dirty="0"/>
              <a:t> y no podrán ser realizados desde un celular.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Proceso de Validación de tu vacante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 dirty="0"/>
              <a:t>Durante las próximas semanas, recibirán un formulario por parte de su Tutor/a para validar la documentación. Deberán completar el formulario con la siguiente documentación: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Documento de identidad.</a:t>
            </a:r>
            <a:endParaRPr sz="17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Título secundario</a:t>
            </a:r>
            <a:r>
              <a:rPr lang="es" sz="1700" dirty="0"/>
              <a:t> completo o superior.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Los estudiantes extranjeros no necesitan legalizar el título.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No podrán cursar si tienen materias previas pendientes.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dirty="0"/>
              <a:t>Es necesario ser </a:t>
            </a:r>
            <a:r>
              <a:rPr lang="es" sz="1700" b="1" dirty="0"/>
              <a:t>mayor de edad </a:t>
            </a:r>
            <a:r>
              <a:rPr lang="es" sz="1700" dirty="0"/>
              <a:t>(18 años o más).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b="1" dirty="0"/>
              <a:t>Tienen 15 días para completar y enviar la documentación</a:t>
            </a:r>
            <a:r>
              <a:rPr lang="es" sz="1700" dirty="0"/>
              <a:t> desde el momento en que reciban el formulario. Si no cumplen con el plazo, lamentablemente, serán dados de baja del curso.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Proyecto:</a:t>
            </a:r>
            <a:r>
              <a:rPr lang="es" b="0">
                <a:solidFill>
                  <a:srgbClr val="333333"/>
                </a:solidFill>
              </a:rPr>
              <a:t> Desarrollo Web</a:t>
            </a:r>
            <a:endParaRPr b="0">
              <a:solidFill>
                <a:srgbClr val="333333"/>
              </a:solidFill>
            </a:endParaRPr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Fecha de entrega: </a:t>
            </a:r>
            <a:r>
              <a:rPr lang="es" b="0">
                <a:solidFill>
                  <a:srgbClr val="333333"/>
                </a:solidFill>
              </a:rPr>
              <a:t>Clase 22</a:t>
            </a:r>
            <a:r>
              <a:rPr lang="es" b="0"/>
              <a:t>. </a:t>
            </a:r>
            <a:endParaRPr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0"/>
              <a:t>    (Cuando pasamos a ver Backend)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Temas:</a:t>
            </a:r>
            <a:r>
              <a:rPr lang="es" b="0">
                <a:solidFill>
                  <a:srgbClr val="333333"/>
                </a:solidFill>
              </a:rPr>
              <a:t> HTML CSS Java</a:t>
            </a:r>
            <a:r>
              <a:rPr lang="es" b="0"/>
              <a:t>script GIT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Equipo:</a:t>
            </a:r>
            <a:r>
              <a:rPr lang="es" b="0"/>
              <a:t> de 3 a 4 personas (obligatorio)</a:t>
            </a:r>
            <a:endParaRPr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Proyecto</a:t>
            </a:r>
            <a:r>
              <a:rPr lang="es"/>
              <a:t> Final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Fecha de </a:t>
            </a:r>
            <a:r>
              <a:rPr lang="es"/>
              <a:t>exposición</a:t>
            </a:r>
            <a:r>
              <a:rPr lang="es">
                <a:solidFill>
                  <a:srgbClr val="333333"/>
                </a:solidFill>
              </a:rPr>
              <a:t>: </a:t>
            </a:r>
            <a:r>
              <a:rPr lang="es" b="0">
                <a:solidFill>
                  <a:srgbClr val="333333"/>
                </a:solidFill>
              </a:rPr>
              <a:t>Clase </a:t>
            </a:r>
            <a:r>
              <a:rPr lang="es" b="0"/>
              <a:t>35 a 37.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/>
              <a:t>Grupo:</a:t>
            </a:r>
            <a:r>
              <a:rPr lang="es" b="0"/>
              <a:t> de 2 a 4 personas (obligatorio)</a:t>
            </a:r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Ejercicio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¿Qué crees que es Full Stack?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(nube de tags)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Presentación del curso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Sobre Codo a Codo.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Objetivo del curso y lineamientos de cursada.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sobre Full Stack.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Herramientas a utilizar.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Instalación del software.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1 - Conceptos básicos de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la web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Proyecto web: ¿qué es?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 Cliente/Servidor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00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Aprender a programar es aprender a pensar.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Steve Jobs</a:t>
            </a:r>
            <a:endParaRPr sz="1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Sobre Codo a Codo 4.0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Cada año, el sector del software experimenta un crecimiento significativo, generando una creciente demanda de profesionales calificados.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Queremos que los/as estudiantes adquieran las habilidades necesarias para mejorar sus oportunidades laborales, acceder a empleos en empresas del sector tecnológico o incluso emprender sus propios proyectos. Queremos brindarles las herramientas y conocimientos necesarios para destacar en este campo en constante evolución.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Nuestros cursos están destinados a personas jóvenes y adultas, que busquen desarrollarse profesional y personalmente, ampliando sus oportunidades laborales de acuerdo a los desafíos que plantea el Siglo XXI.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objetivo es brindar herramientas que faciliten la inserción laboral en el sector Informática (IT), y en particular, fomentar la participación de las mujeres, con el fin de mejorar su empleabilidad.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Ofrecemos 7 opciones de aprendizaje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Full Stack Python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Full Stack Java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Full Stack Node.js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Full Stack PHP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Diseño UX/UI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Testing &amp; QA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Big Data/Data Analytics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dirty="0"/>
              <a:t>Los cursos son </a:t>
            </a:r>
            <a:r>
              <a:rPr lang="es" b="1" dirty="0"/>
              <a:t>gratuitos</a:t>
            </a:r>
            <a:r>
              <a:rPr lang="es" dirty="0"/>
              <a:t> y tienen una duración de </a:t>
            </a:r>
            <a:r>
              <a:rPr lang="es" b="1" dirty="0"/>
              <a:t>20 semanas</a:t>
            </a:r>
            <a:r>
              <a:rPr lang="e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Sitio oficial y Preguntas frecuentes:</a:t>
            </a:r>
            <a:r>
              <a:rPr lang="es" dirty="0"/>
              <a:t>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 dirty="0"/>
              <a:t>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Guía del estudiante:</a:t>
            </a:r>
            <a:r>
              <a:rPr lang="es" dirty="0"/>
              <a:t> enviada por tu Tutor/a.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Requisitos y Modalidad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/>
              <a:t>Requisitos para participar</a:t>
            </a:r>
            <a:endParaRPr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Nivel inicial en programación.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Nivel básico de inglés.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Ser mayor de 18 años.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Contar con título secundario.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Modalidad Virtual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este curso, podrás acceder a 2 clases semanales en línea, cada una con una duración de 90 minutos, guiadas por un/a Instructor/a.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Además, encontrarás todas las ejercitaciones, actividades y foro de consultas dentro de nuestra plataforma educativa, donde tendrás acceso a foros, material teórico y el acompañamiento pedagógico necesario para tu formación.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Tu Instructor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698350" y="1193275"/>
            <a:ext cx="2268000" cy="22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Reemplazar círculo rojo por foto CV del Instructor redondeada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18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Nicolás Fernández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Mail de contacto: </a:t>
            </a:r>
            <a:r>
              <a:rPr lang="es" b="1" dirty="0" smtClean="0">
                <a:solidFill>
                  <a:schemeClr val="tx2">
                    <a:lumMod val="50000"/>
                  </a:schemeClr>
                </a:solidFill>
              </a:rPr>
              <a:t>nicolas.fernandez4@bue.edu.ar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Perfil profesional:</a:t>
            </a:r>
            <a:endParaRPr dirty="0"/>
          </a:p>
          <a:p>
            <a:pPr lvl="1" indent="-301625">
              <a:buClr>
                <a:srgbClr val="FF0000"/>
              </a:buClr>
              <a:buSzPts val="1150"/>
            </a:pPr>
            <a:r>
              <a:rPr lang="es-AR" sz="1150" b="1" dirty="0">
                <a:solidFill>
                  <a:schemeClr val="tx2">
                    <a:lumMod val="50000"/>
                  </a:schemeClr>
                </a:solidFill>
              </a:rPr>
              <a:t>https://www.linkedin.com/in/nicol%C3%A1s-manuel-fern%C3%A1ndez-28560755/</a:t>
            </a:r>
            <a:endParaRPr sz="115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12" y="731837"/>
            <a:ext cx="4391025" cy="3190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2073</Words>
  <Application>Microsoft Office PowerPoint</Application>
  <PresentationFormat>Presentación en pantalla (16:9)</PresentationFormat>
  <Paragraphs>224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Montserrat</vt:lpstr>
      <vt:lpstr>Montserrat Medium</vt:lpstr>
      <vt:lpstr>Montserrat SemiBold</vt:lpstr>
      <vt:lpstr>Arial</vt:lpstr>
      <vt:lpstr>Simple Light</vt:lpstr>
      <vt:lpstr>FULL STACK FRONTEND Clase 0</vt:lpstr>
      <vt:lpstr>Les damos la bienvenida</vt:lpstr>
      <vt:lpstr>Presentación del curso  Sobre Codo a Codo. Objetivo del curso y lineamientos de cursada. Conceptos básicos sobre Full Stack. Herramientas a utilizar. Instalación del software. </vt:lpstr>
      <vt:lpstr>Sobre Codo a Codo 4.0</vt:lpstr>
      <vt:lpstr>Objetivo</vt:lpstr>
      <vt:lpstr>Ofrecemos 7 opciones de aprendizaje</vt:lpstr>
      <vt:lpstr>Más información</vt:lpstr>
      <vt:lpstr>Requisitos y Modalidad</vt:lpstr>
      <vt:lpstr>Tu Instructor</vt:lpstr>
      <vt:lpstr>Datos importantes</vt:lpstr>
      <vt:lpstr>Nuestro Compromiso</vt:lpstr>
      <vt:lpstr>56.993 Inscripciones en 2024</vt:lpstr>
      <vt:lpstr>Tu Compromiso</vt:lpstr>
      <vt:lpstr>Compromiso y Apoyo para una Formación Exitosa</vt:lpstr>
      <vt:lpstr>Temario del curso</vt:lpstr>
      <vt:lpstr>Diploma Frontend</vt:lpstr>
      <vt:lpstr>Diploma Fullstack</vt:lpstr>
      <vt:lpstr>Portfolio de Egresados</vt:lpstr>
      <vt:lpstr>Registro de Asistencia</vt:lpstr>
      <vt:lpstr>¿Cuánto cobra un programador en Argentina?</vt:lpstr>
      <vt:lpstr>¿Qué conviene estudiar? 10 carreras con salida laboral…</vt:lpstr>
      <vt:lpstr>Aula Virtual</vt:lpstr>
      <vt:lpstr>Comunicación y Aula Virtual</vt:lpstr>
      <vt:lpstr>Evita que nuestros correos caigan en SPAM</vt:lpstr>
      <vt:lpstr>Clases sincrónicas</vt:lpstr>
      <vt:lpstr>Proceso de Validación de tu vacante</vt:lpstr>
      <vt:lpstr>Proyecto: Desarrollo Web Fecha de entrega: Clase 22.      (Cuando pasamos a ver Backend) Temas: HTML CSS Javascript GIT Equipo: de 3 a 4 personas (obligatorio)</vt:lpstr>
      <vt:lpstr>Proyecto Final Fecha de exposición: Clase 35 a 37. Grupo: de 2 a 4 personas (obligatorio)</vt:lpstr>
      <vt:lpstr>Ejercicio  Clase 0</vt:lpstr>
      <vt:lpstr>Steve Jobs</vt:lpstr>
      <vt:lpstr>No te olvides de dar el presente</vt:lpstr>
      <vt:lpstr>Recordá:  Revisar la Cartelera de Novedades. Hacer tus consultas en el Foro.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FRONTEND Clase 0</dc:title>
  <cp:lastModifiedBy>Nicolas Manuel Fernandez</cp:lastModifiedBy>
  <cp:revision>7</cp:revision>
  <dcterms:modified xsi:type="dcterms:W3CDTF">2024-02-28T14:20:57Z</dcterms:modified>
</cp:coreProperties>
</file>