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71" r:id="rId3"/>
    <p:sldId id="257" r:id="rId4"/>
    <p:sldId id="258" r:id="rId5"/>
    <p:sldId id="259" r:id="rId6"/>
    <p:sldId id="260"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40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98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6902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5116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5368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8018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30-09-2024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5126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573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217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03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292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0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842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991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708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8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7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46C7A4-63B4-4378-ADE8-2D56D7543F14}" type="datetimeFigureOut">
              <a:rPr lang="en-IN" smtClean="0"/>
              <a:t>30-09-2024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17583240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995501" y="3612901"/>
            <a:ext cx="9001462" cy="2866292"/>
          </a:xfrm>
        </p:spPr>
        <p:txBody>
          <a:bodyPr>
            <a:normAutofit/>
          </a:bodyPr>
          <a:lstStyle/>
          <a:p>
            <a:pPr algn="just"/>
            <a:r>
              <a:rPr lang="en-IN" sz="2400" b="1" dirty="0">
                <a:solidFill>
                  <a:schemeClr val="tx1"/>
                </a:solidFill>
              </a:rPr>
              <a:t>STUDENT NAME</a:t>
            </a:r>
            <a:r>
              <a:rPr lang="en-IN" sz="2400" dirty="0"/>
              <a:t>:  </a:t>
            </a:r>
            <a:r>
              <a:rPr lang="en-IN" sz="2400" dirty="0" err="1"/>
              <a:t>k.priyadharshini</a:t>
            </a:r>
            <a:endParaRPr lang="en-IN" sz="2400" dirty="0"/>
          </a:p>
          <a:p>
            <a:pPr algn="just"/>
            <a:r>
              <a:rPr lang="en-IN" sz="2400" b="1" dirty="0">
                <a:solidFill>
                  <a:schemeClr val="tx1"/>
                </a:solidFill>
              </a:rPr>
              <a:t>REGISTER NO</a:t>
            </a:r>
            <a:r>
              <a:rPr lang="en-IN" sz="2400" dirty="0"/>
              <a:t>:312212616</a:t>
            </a:r>
          </a:p>
          <a:p>
            <a:pPr algn="just"/>
            <a:r>
              <a:rPr lang="en-IN" sz="2400" b="1" dirty="0">
                <a:solidFill>
                  <a:schemeClr val="tx1"/>
                </a:solidFill>
              </a:rPr>
              <a:t>NAANMUDHALVAN </a:t>
            </a:r>
            <a:r>
              <a:rPr lang="en-IN" sz="2400" b="1">
                <a:solidFill>
                  <a:schemeClr val="tx1"/>
                </a:solidFill>
              </a:rPr>
              <a:t>ID asunm1441312212616</a:t>
            </a:r>
            <a:endParaRPr lang="en-IN" sz="2400" dirty="0">
              <a:solidFill>
                <a:srgbClr val="8AD0D6"/>
              </a:solidFill>
            </a:endParaRPr>
          </a:p>
          <a:p>
            <a:pPr algn="just"/>
            <a:r>
              <a:rPr lang="en-IN" sz="2400" b="1" dirty="0">
                <a:solidFill>
                  <a:schemeClr val="tx1"/>
                </a:solidFill>
              </a:rPr>
              <a:t>DEPARTMENT</a:t>
            </a:r>
            <a:r>
              <a:rPr lang="en-IN" sz="2400" dirty="0"/>
              <a:t>: b.com( Computer application)</a:t>
            </a:r>
          </a:p>
          <a:p>
            <a:pPr algn="just"/>
            <a:r>
              <a:rPr lang="en-IN" sz="2400" b="1" dirty="0">
                <a:solidFill>
                  <a:schemeClr val="tx1"/>
                </a:solidFill>
              </a:rPr>
              <a:t>COLLEGE</a:t>
            </a:r>
            <a:r>
              <a:rPr lang="en-IN" sz="2400" dirty="0"/>
              <a:t>: Shree </a:t>
            </a:r>
            <a:r>
              <a:rPr lang="en-IN" sz="2400" dirty="0" err="1"/>
              <a:t>Muthukumaraswamy</a:t>
            </a:r>
            <a:r>
              <a:rPr lang="en-IN" sz="2400" dirty="0"/>
              <a:t> college</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4530" y="2603500"/>
            <a:ext cx="6667252" cy="3416300"/>
          </a:xfrm>
        </p:spPr>
      </p:pic>
    </p:spTree>
    <p:extLst>
      <p:ext uri="{BB962C8B-B14F-4D97-AF65-F5344CB8AC3E}">
        <p14:creationId xmlns:p14="http://schemas.microsoft.com/office/powerpoint/2010/main" val="247700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4C0C-19C2-0A8D-159D-FFEF067CD2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513252-79DA-906F-B0C4-FDB3CD85032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3570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397</Words>
  <Application>Microsoft Office PowerPoint</Application>
  <PresentationFormat>Widescreen</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Employee data analysis using excel</vt:lpstr>
      <vt:lpstr>PowerPoint Presentation</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Priya Dharshini</cp:lastModifiedBy>
  <cp:revision>9</cp:revision>
  <dcterms:created xsi:type="dcterms:W3CDTF">2024-08-27T07:15:37Z</dcterms:created>
  <dcterms:modified xsi:type="dcterms:W3CDTF">2024-09-30T03:53:23Z</dcterms:modified>
</cp:coreProperties>
</file>