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7069-CA8F-4407-9CB9-C6E471E9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9B29-0CD4-4977-BE93-FE1F1B0F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5E97-632F-4913-96AA-0B149BB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7951-ED4D-4976-82FE-205D61E8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746D-AC28-440B-89DA-19431312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26786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099-610C-488E-A067-BCB34A73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BA5C-FCAE-4C66-9E9A-96A3014AF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51EF-7857-480C-AD46-53447ACD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A842-95AE-4428-AF49-FE293A6B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95D6-EAF6-460F-83F4-35898F43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33868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F1910-9E76-424E-B22E-A386F5C59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45C90-CBC0-486B-9206-F368F747E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4E5B-619E-456B-91D6-82D248C8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2516-736A-4531-B3D3-31FC92B5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237B-EACC-42C8-B85F-FB98469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1616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30D5-AEC8-4616-9CA1-456BD8F5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5049-ECF0-408C-9C1A-BEDF79D7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6E54-28A7-4FFD-9D30-A74D82EB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154A-DF77-400D-B6BA-9B7E06B2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DD27-A70B-406B-9380-DBD2C83D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6711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052A-DC36-4AE4-8C75-D00C74F3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5C3A-7580-435A-8ED5-372A9D22E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177C-7987-46D0-994A-4CC67CBB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6F6B-3704-4366-A89C-A0B237EF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B38B-6834-41EA-96C7-7C72EEA2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7414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3415-B044-4253-B4D7-DAE47F5C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3BFE-33C3-4461-BC43-3FFF42D56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BB9AA-76A7-48E1-ABA2-842269570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D7B7-47ED-42B5-AE4A-0C6C2823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EC2EA-470E-486C-85E9-E9310327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BA67E-E71C-41B4-9940-2694024F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77299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9A3D-65BE-4FFA-A47E-41A52633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016E-9A7B-4CE1-9EF6-72B29615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C8CB6-D4B9-4543-A55D-E1E97EF43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DFEE-F48B-4033-875C-D10AC7AB6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56FEF-87BC-4D5B-AD2D-79A1CE97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C319F-A410-4640-8614-0CA5D5D9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150D2-6F5F-4E52-9213-A057A346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097EF-8CB0-49D8-8288-BD1F08E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47205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C717-5C12-454C-BC96-5DAE5189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A6866-2E66-4FED-8B88-400FB2F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552C4-D08A-44D8-8CA4-61424075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0DBB1-975B-4BAA-8539-AE75E35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7823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B889B-5002-4D86-A799-321CDF7B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A3D64-D47F-4B68-B16B-E597A7D7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BC8F0-F396-4F48-943E-40F35822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89445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5153-A5CF-4636-B74D-A98345F3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363D-43EF-45E3-AD19-959435FB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EBF63-DF4C-4B91-8212-9A441FD94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608C1-2282-43C0-9EA0-5C3387BA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2D53-63E0-4913-BD1F-EE003573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D102-34CF-4F61-905B-1782B17C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9975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F3BB-0D99-48CB-8360-1A0AE60E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A365D-D9ED-46C5-9B78-45DA1016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85914-195C-4CD1-A7D8-EE6A6619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F040-A378-4279-8D87-FECE8069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7CB4C-0264-4DAB-A354-751AF512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A7945-BCEF-4587-9D0F-88D21D1C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6016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B91BD-CE44-4D92-96A1-6088B766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6551-5A1A-4A21-9375-52D58892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339D8-EF37-447D-888D-40596EE8C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D1C0-1027-41C5-BCB1-A69E6D549987}" type="datetimeFigureOut">
              <a:rPr lang="en-BZ" smtClean="0"/>
              <a:t>08/01/2020</a:t>
            </a:fld>
            <a:endParaRPr lang="en-B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285-7A64-447A-952C-218E6606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CA093-B123-4F03-A22D-A0AE8EA2D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D567-1D00-478F-A9E9-462FCCBA91C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1515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EE036-3B11-4474-BFEB-BE3FF87EE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5" t="13726" r="25693" b="10134"/>
          <a:stretch/>
        </p:blipFill>
        <p:spPr>
          <a:xfrm>
            <a:off x="984553" y="819443"/>
            <a:ext cx="7216726" cy="5219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6D01DE-4BE4-4CAE-AAAE-65B212BAC9DC}"/>
              </a:ext>
            </a:extLst>
          </p:cNvPr>
          <p:cNvSpPr/>
          <p:nvPr/>
        </p:nvSpPr>
        <p:spPr>
          <a:xfrm>
            <a:off x="5639838" y="2505670"/>
            <a:ext cx="483497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Example Visual Analysis</a:t>
            </a:r>
          </a:p>
        </p:txBody>
      </p:sp>
    </p:spTree>
    <p:extLst>
      <p:ext uri="{BB962C8B-B14F-4D97-AF65-F5344CB8AC3E}">
        <p14:creationId xmlns:p14="http://schemas.microsoft.com/office/powerpoint/2010/main" val="328250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AngsanaUPC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Kuttin4u - Believe in Belize</dc:creator>
  <cp:lastModifiedBy>Kuttin4u - Believe in Belize</cp:lastModifiedBy>
  <cp:revision>1</cp:revision>
  <dcterms:created xsi:type="dcterms:W3CDTF">2020-01-09T01:28:35Z</dcterms:created>
  <dcterms:modified xsi:type="dcterms:W3CDTF">2020-01-09T01:33:52Z</dcterms:modified>
</cp:coreProperties>
</file>