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27" d="100"/>
          <a:sy n="27" d="100"/>
        </p:scale>
        <p:origin x="6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4423-A16F-47BE-8622-4C52CD9BF9B1}" type="datetimeFigureOut">
              <a:rPr lang="en-BZ" smtClean="0"/>
              <a:t>10/10/2019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D12B-9E40-44AB-AE3D-4A69C6263EDB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69839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4423-A16F-47BE-8622-4C52CD9BF9B1}" type="datetimeFigureOut">
              <a:rPr lang="en-BZ" smtClean="0"/>
              <a:t>10/10/2019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D12B-9E40-44AB-AE3D-4A69C6263EDB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91810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4423-A16F-47BE-8622-4C52CD9BF9B1}" type="datetimeFigureOut">
              <a:rPr lang="en-BZ" smtClean="0"/>
              <a:t>10/10/2019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D12B-9E40-44AB-AE3D-4A69C6263EDB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6331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4423-A16F-47BE-8622-4C52CD9BF9B1}" type="datetimeFigureOut">
              <a:rPr lang="en-BZ" smtClean="0"/>
              <a:t>10/10/2019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D12B-9E40-44AB-AE3D-4A69C6263EDB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38198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4423-A16F-47BE-8622-4C52CD9BF9B1}" type="datetimeFigureOut">
              <a:rPr lang="en-BZ" smtClean="0"/>
              <a:t>10/10/2019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D12B-9E40-44AB-AE3D-4A69C6263EDB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02469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4423-A16F-47BE-8622-4C52CD9BF9B1}" type="datetimeFigureOut">
              <a:rPr lang="en-BZ" smtClean="0"/>
              <a:t>10/10/2019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D12B-9E40-44AB-AE3D-4A69C6263EDB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46677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4423-A16F-47BE-8622-4C52CD9BF9B1}" type="datetimeFigureOut">
              <a:rPr lang="en-BZ" smtClean="0"/>
              <a:t>10/10/2019</a:t>
            </a:fld>
            <a:endParaRPr lang="en-B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D12B-9E40-44AB-AE3D-4A69C6263EDB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88277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4423-A16F-47BE-8622-4C52CD9BF9B1}" type="datetimeFigureOut">
              <a:rPr lang="en-BZ" smtClean="0"/>
              <a:t>10/10/2019</a:t>
            </a:fld>
            <a:endParaRPr lang="en-B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D12B-9E40-44AB-AE3D-4A69C6263EDB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07931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4423-A16F-47BE-8622-4C52CD9BF9B1}" type="datetimeFigureOut">
              <a:rPr lang="en-BZ" smtClean="0"/>
              <a:t>10/10/2019</a:t>
            </a:fld>
            <a:endParaRPr lang="en-B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D12B-9E40-44AB-AE3D-4A69C6263EDB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46310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4423-A16F-47BE-8622-4C52CD9BF9B1}" type="datetimeFigureOut">
              <a:rPr lang="en-BZ" smtClean="0"/>
              <a:t>10/10/2019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D12B-9E40-44AB-AE3D-4A69C6263EDB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15333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4423-A16F-47BE-8622-4C52CD9BF9B1}" type="datetimeFigureOut">
              <a:rPr lang="en-BZ" smtClean="0"/>
              <a:t>10/10/2019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D12B-9E40-44AB-AE3D-4A69C6263EDB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13728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F4423-A16F-47BE-8622-4C52CD9BF9B1}" type="datetimeFigureOut">
              <a:rPr lang="en-BZ" smtClean="0"/>
              <a:t>10/10/2019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5D12B-9E40-44AB-AE3D-4A69C6263EDB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66356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6" y="180974"/>
            <a:ext cx="9712036" cy="667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2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6" y="180975"/>
            <a:ext cx="9712036" cy="66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5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6" y="180975"/>
            <a:ext cx="9712035" cy="66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3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6" y="180975"/>
            <a:ext cx="9712035" cy="667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9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Kuttin4u - Believe in Belize</dc:creator>
  <cp:lastModifiedBy>Kuttin4u - Believe in Belize</cp:lastModifiedBy>
  <cp:revision>1</cp:revision>
  <dcterms:created xsi:type="dcterms:W3CDTF">2019-10-11T03:46:32Z</dcterms:created>
  <dcterms:modified xsi:type="dcterms:W3CDTF">2019-10-11T03:50:33Z</dcterms:modified>
</cp:coreProperties>
</file>