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27" d="100"/>
          <a:sy n="27" d="100"/>
        </p:scale>
        <p:origin x="6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EE07-C364-48CF-93F4-F3BFC5FA9406}" type="datetimeFigureOut">
              <a:rPr lang="en-BZ" smtClean="0"/>
              <a:t>10/10/2019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FBCB-368A-47FB-91A0-8D71226CFA54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53333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EE07-C364-48CF-93F4-F3BFC5FA9406}" type="datetimeFigureOut">
              <a:rPr lang="en-BZ" smtClean="0"/>
              <a:t>10/10/2019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FBCB-368A-47FB-91A0-8D71226CFA54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03348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EE07-C364-48CF-93F4-F3BFC5FA9406}" type="datetimeFigureOut">
              <a:rPr lang="en-BZ" smtClean="0"/>
              <a:t>10/10/2019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FBCB-368A-47FB-91A0-8D71226CFA54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412161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EE07-C364-48CF-93F4-F3BFC5FA9406}" type="datetimeFigureOut">
              <a:rPr lang="en-BZ" smtClean="0"/>
              <a:t>10/10/2019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FBCB-368A-47FB-91A0-8D71226CFA54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34908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EE07-C364-48CF-93F4-F3BFC5FA9406}" type="datetimeFigureOut">
              <a:rPr lang="en-BZ" smtClean="0"/>
              <a:t>10/10/2019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FBCB-368A-47FB-91A0-8D71226CFA54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418332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EE07-C364-48CF-93F4-F3BFC5FA9406}" type="datetimeFigureOut">
              <a:rPr lang="en-BZ" smtClean="0"/>
              <a:t>10/10/2019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FBCB-368A-47FB-91A0-8D71226CFA54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34352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EE07-C364-48CF-93F4-F3BFC5FA9406}" type="datetimeFigureOut">
              <a:rPr lang="en-BZ" smtClean="0"/>
              <a:t>10/10/2019</a:t>
            </a:fld>
            <a:endParaRPr lang="en-B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FBCB-368A-47FB-91A0-8D71226CFA54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43016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EE07-C364-48CF-93F4-F3BFC5FA9406}" type="datetimeFigureOut">
              <a:rPr lang="en-BZ" smtClean="0"/>
              <a:t>10/10/2019</a:t>
            </a:fld>
            <a:endParaRPr lang="en-B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FBCB-368A-47FB-91A0-8D71226CFA54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88185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EE07-C364-48CF-93F4-F3BFC5FA9406}" type="datetimeFigureOut">
              <a:rPr lang="en-BZ" smtClean="0"/>
              <a:t>10/10/2019</a:t>
            </a:fld>
            <a:endParaRPr lang="en-B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FBCB-368A-47FB-91A0-8D71226CFA54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68619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EE07-C364-48CF-93F4-F3BFC5FA9406}" type="datetimeFigureOut">
              <a:rPr lang="en-BZ" smtClean="0"/>
              <a:t>10/10/2019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FBCB-368A-47FB-91A0-8D71226CFA54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76599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EE07-C364-48CF-93F4-F3BFC5FA9406}" type="datetimeFigureOut">
              <a:rPr lang="en-BZ" smtClean="0"/>
              <a:t>10/10/2019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FBCB-368A-47FB-91A0-8D71226CFA54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23784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CEE07-C364-48CF-93F4-F3BFC5FA9406}" type="datetimeFigureOut">
              <a:rPr lang="en-BZ" smtClean="0"/>
              <a:t>10/10/2019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2FBCB-368A-47FB-91A0-8D71226CFA54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32911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88" y="648931"/>
            <a:ext cx="10058400" cy="5657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9243971">
            <a:off x="4838171" y="3552551"/>
            <a:ext cx="5514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*Back 2 My Roots*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04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48" b="4910"/>
          <a:stretch/>
        </p:blipFill>
        <p:spPr>
          <a:xfrm>
            <a:off x="855406" y="459184"/>
            <a:ext cx="10481188" cy="597053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 rot="19243971">
            <a:off x="5354334" y="3552551"/>
            <a:ext cx="44825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Still struggling..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091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875"/>
          <a:stretch/>
        </p:blipFill>
        <p:spPr>
          <a:xfrm>
            <a:off x="731521" y="710862"/>
            <a:ext cx="10663046" cy="57027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9243971">
            <a:off x="6280999" y="3552551"/>
            <a:ext cx="2629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Got this!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30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4914" y="6178641"/>
            <a:ext cx="111460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cap="none" spc="50" dirty="0" smtClean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 JULIAN" panose="02000000000000000000" pitchFamily="2" charset="0"/>
              </a:rPr>
              <a:t>By GOD’s </a:t>
            </a:r>
            <a:r>
              <a:rPr lang="en-US" sz="3200" b="1" cap="none" spc="50" dirty="0" smtClean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 JULIAN" panose="02000000000000000000" pitchFamily="2" charset="0"/>
              </a:rPr>
              <a:t>grace I’m </a:t>
            </a:r>
            <a:r>
              <a:rPr lang="en-US" sz="3200" b="1" cap="none" spc="50" dirty="0" smtClean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 JULIAN" panose="02000000000000000000" pitchFamily="2" charset="0"/>
              </a:rPr>
              <a:t>committed to mastering what I can!</a:t>
            </a:r>
            <a:endParaRPr lang="en-US" sz="3200" b="1" cap="none" spc="5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 JULIAN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7894" y="4988244"/>
            <a:ext cx="33137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 smtClean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 JULIAN" panose="02000000000000000000" pitchFamily="2" charset="0"/>
              </a:rPr>
              <a:t>I </a:t>
            </a:r>
            <a:r>
              <a:rPr lang="en-US" sz="3200" b="1" cap="none" spc="50" dirty="0" smtClean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 JULIAN" panose="02000000000000000000" pitchFamily="2" charset="0"/>
              </a:rPr>
              <a:t>may </a:t>
            </a:r>
            <a:r>
              <a:rPr lang="en-US" sz="3200" b="1" cap="none" spc="50" dirty="0" smtClean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 JULIAN" panose="02000000000000000000" pitchFamily="2" charset="0"/>
              </a:rPr>
              <a:t>not know</a:t>
            </a:r>
            <a:endParaRPr lang="en-US" sz="3200" b="1" cap="none" spc="5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 JULIAN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707" y="5573019"/>
            <a:ext cx="71705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 smtClean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 JULIAN" panose="02000000000000000000" pitchFamily="2" charset="0"/>
              </a:rPr>
              <a:t>A Lot Bout Coding Languages But…</a:t>
            </a:r>
            <a:endParaRPr lang="en-US" sz="3200" b="1" cap="none" spc="5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 JULIAN" panose="02000000000000000000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111" y="0"/>
            <a:ext cx="6104715" cy="3614935"/>
            <a:chOff x="3169914" y="1621532"/>
            <a:chExt cx="6104715" cy="361493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914" y="1621532"/>
              <a:ext cx="5852172" cy="361493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11" name="Vertical Scroll 10"/>
            <p:cNvSpPr/>
            <p:nvPr/>
          </p:nvSpPr>
          <p:spPr>
            <a:xfrm>
              <a:off x="7236823" y="1881051"/>
              <a:ext cx="2037806" cy="2741212"/>
            </a:xfrm>
            <a:prstGeom prst="verticalScroll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Z" dirty="0" err="1" smtClean="0"/>
                <a:t>WebScraping</a:t>
              </a:r>
              <a:r>
                <a:rPr lang="en-BZ" dirty="0" smtClean="0"/>
                <a:t> </a:t>
              </a:r>
              <a:r>
                <a:rPr lang="en-BZ" u="sng" dirty="0" smtClean="0"/>
                <a:t>CHALLENGE</a:t>
              </a:r>
            </a:p>
            <a:p>
              <a:pPr algn="ctr"/>
              <a:r>
                <a:rPr lang="en-BZ" dirty="0" smtClean="0"/>
                <a:t>Do What? My Brain Still thinking…:</a:t>
              </a:r>
              <a:endParaRPr lang="en-BZ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9001067" y="195459"/>
            <a:ext cx="24288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 smtClean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 JULIAN" panose="02000000000000000000" pitchFamily="2" charset="0"/>
              </a:rPr>
              <a:t>R.F. Serious</a:t>
            </a:r>
            <a:endParaRPr lang="en-US" sz="3200" b="1" cap="none" spc="5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 JULIAN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Kuttin4u - Believe in Belize</dc:creator>
  <cp:lastModifiedBy>Kuttin4u - Believe in Belize</cp:lastModifiedBy>
  <cp:revision>7</cp:revision>
  <dcterms:created xsi:type="dcterms:W3CDTF">2019-10-10T05:00:38Z</dcterms:created>
  <dcterms:modified xsi:type="dcterms:W3CDTF">2019-10-10T21:57:48Z</dcterms:modified>
</cp:coreProperties>
</file>