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72F-DE4D-9017-05FC-36A97C0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4133-A0FF-92E7-E26D-B87A7D627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CA4B-D8D0-C761-E805-DF18CD99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952B-5031-15B5-A1A1-B504EF5A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3F9C-B15D-B38F-4536-23C2D6E6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6834-39D9-2EC2-BA54-08E1BAAE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9C40-0010-2828-8D27-18C7D9DA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9AA8-2715-1169-C100-76430C7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81E1-E273-20B6-B7B1-DC9C8673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5486-E41E-E138-6896-F59E1C9D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BF402-F75F-0055-1C3F-7A8BB961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8858F-1006-5EE2-302F-75F13FE67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6CA7-D265-DBFC-ADA9-AB4BBE66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2A26-9162-A5E0-5EF9-95196CCB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B50B-79FC-EF30-F299-F395677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1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E99F-9B56-CF71-E85C-71A9A590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9584-05D8-3187-AC33-D9CC7E14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ECB5-B606-B9E3-F8A5-437B71B1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A28-52C5-DBF8-2861-B3CCC7D1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CFA-916B-4C3B-E936-5AE270B8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7047-E47D-C9B9-FED1-690B7B5B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506E-EE1D-B7F1-BF3D-A300A227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2F01-3307-D7F2-D6F8-127AD0D1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625E-E887-B99C-0DA6-A84B5772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59D1-4CBC-9E0D-22D5-27FB43FA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A8D2-4730-53F8-D4A3-A6FFFB0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E8D1-31E8-3535-94E6-00C36121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DCFFF-733F-4734-9ED6-5BC138FB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EA68-92FC-A950-B5DB-056DCE0F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C79F-89EB-895C-0068-05D42B82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FF0D-4116-C2BD-1DBA-191AF29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DF31-1B92-35CD-101E-8CB4194C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F195-D2F2-4ACB-3649-21E7986F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044D-4B8C-F86C-497F-53B79B59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3C8B3-D081-07B7-4A3D-8F3AB7B6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15DF5-B55D-F226-BFC5-F47DBCB5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AC5A-7ECB-E616-05A9-42930853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49B6-A789-AE40-4594-E3A8B306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A87EF-5D25-A4EF-B7B2-1360D170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34A-1E1D-7E48-9158-C3006E0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B335D-8CE9-923E-CA25-777700C4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9CE0-C2E0-3CBF-3AAA-3B223734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AC832-196C-E4E6-2621-D4678738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7E295-ED04-9B4B-CBEF-AED9CDC5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AC82-D510-13B2-DF34-0A82274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4E9D2-5E18-172E-BF9C-6CA82348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A74-B74C-665A-2A65-947BAE97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0D6-D98A-1562-7E14-1EE7A40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264C-20BC-13E4-1A9C-C605DCF6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6665-1CC5-0154-6475-227DADD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4887-E790-9885-BED7-1E7EF113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AAB6-FF16-83B9-5532-6BC2CE4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485D-B057-9344-EC01-CA233918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1F9A2-6984-0DFF-0D4A-826747D42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91B1D-AC04-AB32-EB79-5CB11413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1F129-6AC7-E2C5-6673-68E7AF6F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B4CA-126F-5897-2204-2CA1A8C1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0E97-DB73-257A-6984-51910BC6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50BA6-0ACF-DF7C-AD2A-D385C711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8B88-981F-64F3-E3FD-244741D8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1E4F-C217-AFBF-E3EE-D7161434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7489-D971-4628-8C20-BD740C9B808A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F3E3-D558-DA21-DB32-9DCB80B8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AA74-AA0B-8BF4-9DDC-5E97C7B8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B0FF-B644-4454-9C8A-0E2BD30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EFB5-9DA0-983C-5FCA-6A36A0F13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00200"/>
            <a:ext cx="8954278" cy="11938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CREDIT CARD FRAUD DETECTION USING MECHINE LEARNING</a:t>
            </a:r>
            <a:endParaRPr lang="en-IN" sz="44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45A6B-007C-7305-1BB4-DCBF542A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9" y="3704254"/>
            <a:ext cx="8783215" cy="8584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AND AN  EXAMPLE MODEL IN PYTHON 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988B-46AD-B609-41D9-1698FFF5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BBA9B-4689-90CC-CDF4-24FD72B3A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2643981"/>
            <a:ext cx="4924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97A3-D439-9E12-03A7-583604E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5B2F-82A1-BD6F-902A-FCAA6C7E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Rockwell" panose="02060603020205020403" pitchFamily="18" charset="0"/>
              </a:rPr>
              <a:t>Emphasize the need for more advanced techniques in real-world fraud detection. You can use the content above as a starting point and customize it to create your PowerPoint presentation. Add visuals, design elements, and additional slides as needed to make the presentation more informative and visually appealing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EA64-7952-7182-C385-6E989E74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B04E-2F92-ED01-D30C-635CB73A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461732"/>
            <a:ext cx="10355423" cy="1085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</a:rPr>
              <a:t>Credit card fraud detection is vital for financial security.</a:t>
            </a:r>
          </a:p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</a:rPr>
              <a:t> 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874E4-1FB2-DE80-487E-799F9A9ED1BE}"/>
              </a:ext>
            </a:extLst>
          </p:cNvPr>
          <p:cNvSpPr txBox="1"/>
          <p:nvPr/>
        </p:nvSpPr>
        <p:spPr>
          <a:xfrm>
            <a:off x="912845" y="2715208"/>
            <a:ext cx="571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OBJECTIVE: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E8BA-A25C-D254-FF5A-4E11886E48B6}"/>
              </a:ext>
            </a:extLst>
          </p:cNvPr>
          <p:cNvSpPr txBox="1"/>
          <p:nvPr/>
        </p:nvSpPr>
        <p:spPr>
          <a:xfrm>
            <a:off x="1578431" y="3643864"/>
            <a:ext cx="1035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ckwell" panose="02060603020205020403" pitchFamily="18" charset="0"/>
              </a:rPr>
              <a:t>Demonstrate fraud detection using machine learning in Python.</a:t>
            </a:r>
            <a:endParaRPr lang="en-IN" sz="3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6129-E21A-B72A-9800-E78A5CAB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D024-23EC-87E8-7425-B5BFEF99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ockwell" panose="02060603020205020403" pitchFamily="18" charset="0"/>
              </a:rPr>
              <a:t>     NumPy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ockwell" panose="02060603020205020403" pitchFamily="18" charset="0"/>
              </a:rPr>
              <a:t>     Pandas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Rockwell" panose="02060603020205020403" pitchFamily="18" charset="0"/>
              </a:rPr>
              <a:t>     Scikit-Learn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471-C468-8842-732D-E4633865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8" y="365125"/>
            <a:ext cx="1044873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CODE FOR LOAD AND IMPORTING LIBRARIES: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4974-64AE-A480-3C0D-5BE5DD9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 </a:t>
            </a:r>
            <a:r>
              <a:rPr lang="en-US" dirty="0" err="1">
                <a:latin typeface="Rockwell" panose="02060603020205020403" pitchFamily="18" charset="0"/>
              </a:rPr>
              <a:t>numpy</a:t>
            </a:r>
            <a:r>
              <a:rPr lang="en-US" dirty="0">
                <a:latin typeface="Rockwell" panose="02060603020205020403" pitchFamily="18" charset="0"/>
              </a:rPr>
              <a:t> as np</a:t>
            </a:r>
          </a:p>
          <a:p>
            <a:r>
              <a:rPr lang="en-US" dirty="0">
                <a:latin typeface="Rockwell" panose="02060603020205020403" pitchFamily="18" charset="0"/>
              </a:rPr>
              <a:t>import pandas as pd</a:t>
            </a:r>
          </a:p>
          <a:p>
            <a:r>
              <a:rPr lang="en-US" dirty="0">
                <a:latin typeface="Rockwell" panose="02060603020205020403" pitchFamily="18" charset="0"/>
              </a:rPr>
              <a:t>from </a:t>
            </a:r>
            <a:r>
              <a:rPr lang="en-US" dirty="0" err="1">
                <a:latin typeface="Rockwell" panose="02060603020205020403" pitchFamily="18" charset="0"/>
              </a:rPr>
              <a:t>sklearn.model_selection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import </a:t>
            </a:r>
            <a:r>
              <a:rPr lang="en-US" dirty="0" err="1">
                <a:latin typeface="Rockwell" panose="02060603020205020403" pitchFamily="18" charset="0"/>
              </a:rPr>
              <a:t>train_test_split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26C3-FC31-98DE-EF54-532A278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PROCESSING AND 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D8CB-8D92-C78A-2E56-118E4B8E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# Load the credit card transaction dataset (replace 'creditcard.csv' with your dataset)</a:t>
            </a:r>
          </a:p>
          <a:p>
            <a:r>
              <a:rPr lang="en-IN" dirty="0">
                <a:latin typeface="Rockwell" panose="02060603020205020403" pitchFamily="18" charset="0"/>
              </a:rPr>
              <a:t>data = </a:t>
            </a:r>
            <a:r>
              <a:rPr lang="en-IN" dirty="0" err="1">
                <a:latin typeface="Rockwell" panose="02060603020205020403" pitchFamily="18" charset="0"/>
              </a:rPr>
              <a:t>pd.read_csv</a:t>
            </a:r>
            <a:r>
              <a:rPr lang="en-IN" dirty="0">
                <a:latin typeface="Rockwell" panose="02060603020205020403" pitchFamily="18" charset="0"/>
              </a:rPr>
              <a:t>('creditcard.csv’)</a:t>
            </a:r>
          </a:p>
          <a:p>
            <a:r>
              <a:rPr lang="en-IN" dirty="0">
                <a:latin typeface="Rockwell" panose="02060603020205020403" pitchFamily="18" charset="0"/>
              </a:rPr>
              <a:t># Split the dataset into features (X) and the target variable (y)</a:t>
            </a:r>
          </a:p>
          <a:p>
            <a:r>
              <a:rPr lang="en-IN" dirty="0">
                <a:latin typeface="Rockwell" panose="02060603020205020403" pitchFamily="18" charset="0"/>
              </a:rPr>
              <a:t>X = </a:t>
            </a:r>
            <a:r>
              <a:rPr lang="en-IN" dirty="0" err="1">
                <a:latin typeface="Rockwell" panose="02060603020205020403" pitchFamily="18" charset="0"/>
              </a:rPr>
              <a:t>data.drop</a:t>
            </a:r>
            <a:r>
              <a:rPr lang="en-IN" dirty="0">
                <a:latin typeface="Rockwell" panose="02060603020205020403" pitchFamily="18" charset="0"/>
              </a:rPr>
              <a:t>('Class', axis=1)</a:t>
            </a:r>
          </a:p>
          <a:p>
            <a:r>
              <a:rPr lang="en-IN" dirty="0">
                <a:latin typeface="Rockwell" panose="02060603020205020403" pitchFamily="18" charset="0"/>
              </a:rPr>
              <a:t>y = data['Class']# Split data into training and testing </a:t>
            </a:r>
            <a:r>
              <a:rPr lang="en-IN" dirty="0" err="1">
                <a:latin typeface="Rockwell" panose="02060603020205020403" pitchFamily="18" charset="0"/>
              </a:rPr>
              <a:t>setsX_train</a:t>
            </a:r>
            <a:r>
              <a:rPr lang="en-IN" dirty="0">
                <a:latin typeface="Rockwell" panose="02060603020205020403" pitchFamily="18" charset="0"/>
              </a:rPr>
              <a:t>, </a:t>
            </a:r>
            <a:r>
              <a:rPr lang="en-IN" dirty="0" err="1">
                <a:latin typeface="Rockwell" panose="02060603020205020403" pitchFamily="18" charset="0"/>
              </a:rPr>
              <a:t>X_test</a:t>
            </a:r>
            <a:r>
              <a:rPr lang="en-IN" dirty="0">
                <a:latin typeface="Rockwell" panose="02060603020205020403" pitchFamily="18" charset="0"/>
              </a:rPr>
              <a:t>, </a:t>
            </a:r>
            <a:r>
              <a:rPr lang="en-IN" dirty="0" err="1">
                <a:latin typeface="Rockwell" panose="02060603020205020403" pitchFamily="18" charset="0"/>
              </a:rPr>
              <a:t>y_train</a:t>
            </a:r>
            <a:r>
              <a:rPr lang="en-IN" dirty="0">
                <a:latin typeface="Rockwell" panose="02060603020205020403" pitchFamily="18" charset="0"/>
              </a:rPr>
              <a:t>, </a:t>
            </a:r>
            <a:r>
              <a:rPr lang="en-IN" dirty="0" err="1">
                <a:latin typeface="Rockwell" panose="02060603020205020403" pitchFamily="18" charset="0"/>
              </a:rPr>
              <a:t>y_test</a:t>
            </a:r>
            <a:r>
              <a:rPr lang="en-IN" dirty="0">
                <a:latin typeface="Rockwell" panose="02060603020205020403" pitchFamily="18" charset="0"/>
              </a:rPr>
              <a:t> = </a:t>
            </a:r>
            <a:r>
              <a:rPr lang="en-IN" dirty="0" err="1">
                <a:latin typeface="Rockwell" panose="02060603020205020403" pitchFamily="18" charset="0"/>
              </a:rPr>
              <a:t>train_test_split</a:t>
            </a:r>
            <a:r>
              <a:rPr lang="en-IN" dirty="0">
                <a:latin typeface="Rockwell" panose="02060603020205020403" pitchFamily="18" charset="0"/>
              </a:rPr>
              <a:t>(X, y, </a:t>
            </a:r>
            <a:r>
              <a:rPr lang="en-IN" dirty="0" err="1">
                <a:latin typeface="Rockwell" panose="02060603020205020403" pitchFamily="18" charset="0"/>
              </a:rPr>
              <a:t>test_size</a:t>
            </a:r>
            <a:r>
              <a:rPr lang="en-IN" dirty="0">
                <a:latin typeface="Rockwell" panose="02060603020205020403" pitchFamily="18" charset="0"/>
              </a:rPr>
              <a:t>=0.2, </a:t>
            </a:r>
            <a:r>
              <a:rPr lang="en-IN" dirty="0" err="1">
                <a:latin typeface="Rockwell" panose="02060603020205020403" pitchFamily="18" charset="0"/>
              </a:rPr>
              <a:t>random_state</a:t>
            </a:r>
            <a:r>
              <a:rPr lang="en-IN" dirty="0">
                <a:latin typeface="Rockwell" panose="02060603020205020403" pitchFamily="18" charset="0"/>
              </a:rPr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30886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597E-362B-1B12-D83D-D6F76C2C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AND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E4C1-BD43-0CDD-4D8C-02DCFA66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</a:t>
            </a:r>
            <a:r>
              <a:rPr lang="en-IN" dirty="0">
                <a:latin typeface="Rockwell" panose="02060603020205020403" pitchFamily="18" charset="0"/>
              </a:rPr>
              <a:t>Standardize the features</a:t>
            </a:r>
          </a:p>
          <a:p>
            <a:r>
              <a:rPr lang="en-IN" dirty="0">
                <a:latin typeface="Rockwell" panose="02060603020205020403" pitchFamily="18" charset="0"/>
              </a:rPr>
              <a:t>scaler = </a:t>
            </a:r>
            <a:r>
              <a:rPr lang="en-IN" dirty="0" err="1">
                <a:latin typeface="Rockwell" panose="02060603020205020403" pitchFamily="18" charset="0"/>
              </a:rPr>
              <a:t>StandardScaler</a:t>
            </a:r>
            <a:r>
              <a:rPr lang="en-IN" dirty="0">
                <a:latin typeface="Rockwell" panose="02060603020205020403" pitchFamily="18" charset="0"/>
              </a:rPr>
              <a:t>()</a:t>
            </a:r>
          </a:p>
          <a:p>
            <a:r>
              <a:rPr lang="en-IN" dirty="0" err="1">
                <a:latin typeface="Rockwell" panose="02060603020205020403" pitchFamily="18" charset="0"/>
              </a:rPr>
              <a:t>X_train</a:t>
            </a:r>
            <a:r>
              <a:rPr lang="en-IN" dirty="0">
                <a:latin typeface="Rockwell" panose="02060603020205020403" pitchFamily="18" charset="0"/>
              </a:rPr>
              <a:t> = </a:t>
            </a:r>
            <a:r>
              <a:rPr lang="en-IN" dirty="0" err="1">
                <a:latin typeface="Rockwell" panose="02060603020205020403" pitchFamily="18" charset="0"/>
              </a:rPr>
              <a:t>scaler.fit_transform</a:t>
            </a:r>
            <a:r>
              <a:rPr lang="en-IN" dirty="0">
                <a:latin typeface="Rockwell" panose="02060603020205020403" pitchFamily="18" charset="0"/>
              </a:rPr>
              <a:t>(</a:t>
            </a:r>
            <a:r>
              <a:rPr lang="en-IN" dirty="0" err="1">
                <a:latin typeface="Rockwell" panose="02060603020205020403" pitchFamily="18" charset="0"/>
              </a:rPr>
              <a:t>X_train</a:t>
            </a:r>
            <a:r>
              <a:rPr lang="en-IN" dirty="0">
                <a:latin typeface="Rockwell" panose="02060603020205020403" pitchFamily="18" charset="0"/>
              </a:rPr>
              <a:t>)</a:t>
            </a:r>
            <a:r>
              <a:rPr lang="en-IN" dirty="0" err="1">
                <a:latin typeface="Rockwell" panose="02060603020205020403" pitchFamily="18" charset="0"/>
              </a:rPr>
              <a:t>X_test</a:t>
            </a:r>
            <a:r>
              <a:rPr lang="en-IN" dirty="0">
                <a:latin typeface="Rockwell" panose="02060603020205020403" pitchFamily="18" charset="0"/>
              </a:rPr>
              <a:t> = </a:t>
            </a:r>
            <a:r>
              <a:rPr lang="en-IN" dirty="0" err="1">
                <a:latin typeface="Rockwell" panose="02060603020205020403" pitchFamily="18" charset="0"/>
              </a:rPr>
              <a:t>scaler.transform</a:t>
            </a:r>
            <a:r>
              <a:rPr lang="en-IN" dirty="0">
                <a:latin typeface="Rockwell" panose="02060603020205020403" pitchFamily="18" charset="0"/>
              </a:rPr>
              <a:t>(</a:t>
            </a:r>
            <a:r>
              <a:rPr lang="en-IN" dirty="0" err="1">
                <a:latin typeface="Rockwell" panose="02060603020205020403" pitchFamily="18" charset="0"/>
              </a:rPr>
              <a:t>X_test</a:t>
            </a:r>
            <a:r>
              <a:rPr lang="en-IN" dirty="0">
                <a:latin typeface="Rockwell" panose="02060603020205020403" pitchFamily="18" charset="0"/>
              </a:rPr>
              <a:t>)</a:t>
            </a:r>
          </a:p>
          <a:p>
            <a:r>
              <a:rPr lang="en-IN" dirty="0">
                <a:latin typeface="Rockwell" panose="02060603020205020403" pitchFamily="18" charset="0"/>
              </a:rPr>
              <a:t># Train a logistic regression </a:t>
            </a:r>
            <a:r>
              <a:rPr lang="en-IN" dirty="0" err="1">
                <a:latin typeface="Rockwell" panose="02060603020205020403" pitchFamily="18" charset="0"/>
              </a:rPr>
              <a:t>modelmodel</a:t>
            </a:r>
            <a:r>
              <a:rPr lang="en-IN" dirty="0">
                <a:latin typeface="Rockwell" panose="02060603020205020403" pitchFamily="18" charset="0"/>
              </a:rPr>
              <a:t> = </a:t>
            </a:r>
            <a:r>
              <a:rPr lang="en-IN" dirty="0" err="1">
                <a:latin typeface="Rockwell" panose="02060603020205020403" pitchFamily="18" charset="0"/>
              </a:rPr>
              <a:t>LogisticRegression</a:t>
            </a:r>
            <a:r>
              <a:rPr lang="en-IN" dirty="0">
                <a:latin typeface="Rockwell" panose="02060603020205020403" pitchFamily="18" charset="0"/>
              </a:rPr>
              <a:t>()</a:t>
            </a:r>
            <a:r>
              <a:rPr lang="en-IN" dirty="0" err="1">
                <a:latin typeface="Rockwell" panose="02060603020205020403" pitchFamily="18" charset="0"/>
              </a:rPr>
              <a:t>model.fit</a:t>
            </a:r>
            <a:r>
              <a:rPr lang="en-IN" dirty="0">
                <a:latin typeface="Rockwell" panose="02060603020205020403" pitchFamily="18" charset="0"/>
              </a:rPr>
              <a:t>(</a:t>
            </a:r>
            <a:r>
              <a:rPr lang="en-IN" dirty="0" err="1">
                <a:latin typeface="Rockwell" panose="02060603020205020403" pitchFamily="18" charset="0"/>
              </a:rPr>
              <a:t>X_train</a:t>
            </a:r>
            <a:r>
              <a:rPr lang="en-IN" dirty="0">
                <a:latin typeface="Rockwell" panose="02060603020205020403" pitchFamily="18" charset="0"/>
              </a:rPr>
              <a:t>, </a:t>
            </a:r>
            <a:r>
              <a:rPr lang="en-IN" dirty="0" err="1">
                <a:latin typeface="Rockwell" panose="02060603020205020403" pitchFamily="18" charset="0"/>
              </a:rPr>
              <a:t>y_train</a:t>
            </a:r>
            <a:r>
              <a:rPr lang="en-IN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40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708-446A-A10E-CDEE-9724801F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8A92-AE08-47C4-C383-BFE49613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# Make predictions on the test </a:t>
            </a:r>
            <a:r>
              <a:rPr lang="en-US" dirty="0" err="1">
                <a:latin typeface="Rockwell" panose="02060603020205020403" pitchFamily="18" charset="0"/>
              </a:rPr>
              <a:t>sety_pred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model.predict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X_test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# Evaluate the model</a:t>
            </a:r>
          </a:p>
          <a:p>
            <a:r>
              <a:rPr lang="en-US" dirty="0">
                <a:latin typeface="Rockwell" panose="02060603020205020403" pitchFamily="18" charset="0"/>
              </a:rPr>
              <a:t>accuracy = </a:t>
            </a:r>
            <a:r>
              <a:rPr lang="en-US" dirty="0" err="1">
                <a:latin typeface="Rockwell" panose="02060603020205020403" pitchFamily="18" charset="0"/>
              </a:rPr>
              <a:t>accuracy_score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y_test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y_pred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precision = </a:t>
            </a:r>
            <a:r>
              <a:rPr lang="en-US" dirty="0" err="1">
                <a:latin typeface="Rockwell" panose="02060603020205020403" pitchFamily="18" charset="0"/>
              </a:rPr>
              <a:t>precision_score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y_test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y_pred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recall = </a:t>
            </a:r>
            <a:r>
              <a:rPr lang="en-US" dirty="0" err="1">
                <a:latin typeface="Rockwell" panose="02060603020205020403" pitchFamily="18" charset="0"/>
              </a:rPr>
              <a:t>recall_score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y_test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y_pred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f1 = f1_score(</a:t>
            </a:r>
            <a:r>
              <a:rPr lang="en-US" dirty="0" err="1">
                <a:latin typeface="Rockwell" panose="02060603020205020403" pitchFamily="18" charset="0"/>
              </a:rPr>
              <a:t>y_test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y_pred</a:t>
            </a:r>
            <a:r>
              <a:rPr lang="en-US" dirty="0">
                <a:latin typeface="Rockwell" panose="02060603020205020403" pitchFamily="18" charset="0"/>
              </a:rPr>
              <a:t>)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E38-6B92-2BE1-758F-427F3522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AAF0-6E19-4D51-0506-27AB374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# Print the evaluation metrics</a:t>
            </a:r>
          </a:p>
          <a:p>
            <a:r>
              <a:rPr lang="en-IN" dirty="0">
                <a:latin typeface="Rockwell" panose="02060603020205020403" pitchFamily="18" charset="0"/>
              </a:rPr>
              <a:t>print(</a:t>
            </a:r>
            <a:r>
              <a:rPr lang="en-IN" dirty="0" err="1">
                <a:latin typeface="Rockwell" panose="02060603020205020403" pitchFamily="18" charset="0"/>
              </a:rPr>
              <a:t>f'Accuracy</a:t>
            </a:r>
            <a:r>
              <a:rPr lang="en-IN" dirty="0">
                <a:latin typeface="Rockwell" panose="02060603020205020403" pitchFamily="18" charset="0"/>
              </a:rPr>
              <a:t>: {accuracy:.2f}’)</a:t>
            </a:r>
          </a:p>
          <a:p>
            <a:r>
              <a:rPr lang="en-IN" dirty="0">
                <a:latin typeface="Rockwell" panose="02060603020205020403" pitchFamily="18" charset="0"/>
              </a:rPr>
              <a:t>print(</a:t>
            </a:r>
            <a:r>
              <a:rPr lang="en-IN" dirty="0" err="1">
                <a:latin typeface="Rockwell" panose="02060603020205020403" pitchFamily="18" charset="0"/>
              </a:rPr>
              <a:t>f'Precision</a:t>
            </a:r>
            <a:r>
              <a:rPr lang="en-IN" dirty="0">
                <a:latin typeface="Rockwell" panose="02060603020205020403" pitchFamily="18" charset="0"/>
              </a:rPr>
              <a:t>: {precision:.2f}’)</a:t>
            </a:r>
          </a:p>
          <a:p>
            <a:r>
              <a:rPr lang="en-IN" dirty="0">
                <a:latin typeface="Rockwell" panose="02060603020205020403" pitchFamily="18" charset="0"/>
              </a:rPr>
              <a:t>print(</a:t>
            </a:r>
            <a:r>
              <a:rPr lang="en-IN" dirty="0" err="1">
                <a:latin typeface="Rockwell" panose="02060603020205020403" pitchFamily="18" charset="0"/>
              </a:rPr>
              <a:t>f'Recall</a:t>
            </a:r>
            <a:r>
              <a:rPr lang="en-IN" dirty="0">
                <a:latin typeface="Rockwell" panose="02060603020205020403" pitchFamily="18" charset="0"/>
              </a:rPr>
              <a:t>: {recall:.2f}’)</a:t>
            </a:r>
          </a:p>
          <a:p>
            <a:r>
              <a:rPr lang="en-IN" dirty="0">
                <a:latin typeface="Rockwell" panose="02060603020205020403" pitchFamily="18" charset="0"/>
              </a:rPr>
              <a:t>print(f'F1 Score: {f1:.2f}')</a:t>
            </a:r>
          </a:p>
        </p:txBody>
      </p:sp>
    </p:spTree>
    <p:extLst>
      <p:ext uri="{BB962C8B-B14F-4D97-AF65-F5344CB8AC3E}">
        <p14:creationId xmlns:p14="http://schemas.microsoft.com/office/powerpoint/2010/main" val="98007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9CBB-C113-8367-09BC-79D48ACF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OUTPUTS:</a:t>
            </a:r>
            <a:endParaRPr lang="en-IN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B5B11C-885C-FEBF-BAE9-1D2CB5A46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14" y="3891515"/>
            <a:ext cx="4174801" cy="27077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9F1FF-4390-DD78-7A1D-A74DECA9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3" y="3685593"/>
            <a:ext cx="3939044" cy="2554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AFE28-A5B3-8A6A-5EC0-98CACC6AA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7708"/>
            <a:ext cx="3805335" cy="2607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70D1AB-72DA-A04A-E4E1-D3C0AE86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37" y="1310037"/>
            <a:ext cx="2717507" cy="18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Rockwell</vt:lpstr>
      <vt:lpstr>Office Theme</vt:lpstr>
      <vt:lpstr>CREDIT CARD FRAUD DETECTION USING MECHINE LEARNING</vt:lpstr>
      <vt:lpstr>INTRODUCTION:</vt:lpstr>
      <vt:lpstr>LIBRARY USED:</vt:lpstr>
      <vt:lpstr>EXAMPLE CODE FOR LOAD AND IMPORTING LIBRARIES:</vt:lpstr>
      <vt:lpstr> PROCESSING AND  MODEL BUILDING</vt:lpstr>
      <vt:lpstr>STANDARDIZATION AND MODEL TRAINING</vt:lpstr>
      <vt:lpstr>MODEL EVALUATION</vt:lpstr>
      <vt:lpstr>DISPLAY EVALUATION METRICS</vt:lpstr>
      <vt:lpstr>OUTPUTS:</vt:lpstr>
      <vt:lpstr>MODEL OUTPUT: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MECHINE LEARNING</dc:title>
  <dc:creator>rajan c</dc:creator>
  <cp:lastModifiedBy>rajan c</cp:lastModifiedBy>
  <cp:revision>1</cp:revision>
  <dcterms:created xsi:type="dcterms:W3CDTF">2023-10-11T08:29:10Z</dcterms:created>
  <dcterms:modified xsi:type="dcterms:W3CDTF">2023-10-11T08:29:32Z</dcterms:modified>
</cp:coreProperties>
</file>