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6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6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B9EBBA-996F-894A-B54A-D6246ED52CEA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Picture Placeholder 14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ah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 compatLnSpc="1" numCol="1" wrap="square">
            <a:prstTxWarp prst="textNoShape"/>
            <a:normAutofit/>
          </a:bodyPr>
          <a:lstStyle>
            <a:lvl1pPr algn="ctr" indent="0" marL="0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C79C5D-2A6F-F04D-97DA-BEF2467B64E4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b="1" cap="none"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indent="0" marL="0">
              <a:buFontTx/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F54567-0DE4-3F47-BF90-CB84690072F9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C52C72-DE31-F449-A4ED-4C594FD91407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0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62726E-379B-B349-9EED-81ED093FA806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2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3A1323-8D79-1946-B0D7-40001CF92E9D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ah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b="1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FA1846-DA80-1C48-A609-854EA85C59AD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4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7302355-E14B-8545-A8F8-0FE83CC9D524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0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2640F58-564D-2B4F-AE67-E407BA4FCF45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ah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3A34C8-038E-2045-AF43-DF7DBB8E0E9E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18C68F-D26B-8F47-958C-23B49CF8A634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ah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7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DF5E60-9974-AC48-9591-99C2BB44B7CF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Picture Placeholder 11"/>
          <p:cNvSpPr>
            <a:spLocks noChangeAspect="1" noGrp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ah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anchor="t" anchorCtr="0" compatLnSpc="1" numCol="1" wrap="square">
            <a:prstTxWarp prst="textNoShape"/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p>
            <a:fld id="{18C79C5D-2A6F-F04D-97DA-BEF2467B64E4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p>
            <a:endParaRPr dirty="0"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dirty="0" lang="en-US"/>
              <a:t>9/6/2024</a:t>
            </a:fld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/>
        </p:spPr>
        <p:txBody>
          <a:bodyPr anchor="b" bIns="10800" lIns="91440" rIns="91440" rtlCol="0" tIns="45720" vert="horz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1" sz="4000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4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2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600000" rtl="0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902493" y="5072987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6"/>
          <p:cNvSpPr/>
          <p:nvPr/>
        </p:nvSpPr>
        <p:spPr>
          <a:xfrm>
            <a:off x="1997868" y="3310939"/>
            <a:ext cx="909251" cy="857758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89" name="object 7"/>
          <p:cNvSpPr txBox="1">
            <a:spLocks noGrp="1"/>
          </p:cNvSpPr>
          <p:nvPr>
            <p:ph type="ctrTitle"/>
          </p:nvPr>
        </p:nvSpPr>
        <p:spPr>
          <a:xfrm>
            <a:off x="3504627" y="2589502"/>
            <a:ext cx="8374212" cy="2759710"/>
          </a:xfrm>
          <a:prstGeom prst="rect"/>
          <a:solidFill>
            <a:schemeClr val="accent1"/>
          </a:solidFill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5400" lang="en-US" spc="15" u="sng"/>
              <a:t>Employment Data Analysis Using Excel</a:t>
            </a:r>
            <a:endParaRPr b="1" dirty="0" sz="5400" spc="15" u="sng"/>
          </a:p>
        </p:txBody>
      </p:sp>
      <p:sp>
        <p:nvSpPr>
          <p:cNvPr id="104859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78331" y="6209001"/>
            <a:ext cx="1062155" cy="1974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1" name="TextBox 13"/>
          <p:cNvSpPr txBox="1"/>
          <p:nvPr/>
        </p:nvSpPr>
        <p:spPr>
          <a:xfrm>
            <a:off x="0" y="371777"/>
            <a:ext cx="9371216" cy="3368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/>
              <a:t>STUDENT NAME: </a:t>
            </a:r>
            <a:r>
              <a:rPr altLang="en-IN" b="1" dirty="0" sz="3200" lang="en-US"/>
              <a:t>K</a:t>
            </a:r>
            <a:r>
              <a:rPr altLang="en-IN" b="1" dirty="0" sz="3200" lang="en-US"/>
              <a:t>I</a:t>
            </a:r>
            <a:r>
              <a:rPr altLang="en-IN" b="1" dirty="0" sz="3200" lang="en-US"/>
              <a:t>R</a:t>
            </a:r>
            <a:r>
              <a:rPr altLang="en-IN" b="1" dirty="0" sz="3200" lang="en-US"/>
              <a:t>T</a:t>
            </a:r>
            <a:r>
              <a:rPr altLang="en-IN" b="1" dirty="0" sz="3200" lang="en-US"/>
              <a:t>H</a:t>
            </a:r>
            <a:r>
              <a:rPr altLang="en-IN" b="1" dirty="0" sz="3200" lang="en-US"/>
              <a:t>I</a:t>
            </a:r>
            <a:r>
              <a:rPr altLang="en-IN" b="1" dirty="0" sz="3200" lang="en-US"/>
              <a:t>K</a:t>
            </a:r>
            <a:r>
              <a:rPr altLang="en-IN" b="1" dirty="0" sz="3200" lang="en-US"/>
              <a:t>A</a:t>
            </a:r>
            <a:r>
              <a:rPr altLang="en-IN" b="1" dirty="0" sz="3200" lang="en-US"/>
              <a:t>.</a:t>
            </a:r>
            <a:r>
              <a:rPr altLang="en-IN" b="1" dirty="0" sz="3200" lang="en-US"/>
              <a:t>C</a:t>
            </a:r>
            <a:endParaRPr altLang="en-US" lang="zh-CN"/>
          </a:p>
          <a:p>
            <a:r>
              <a:rPr b="1" dirty="0" sz="3200" lang="en-US"/>
              <a:t>REGISTER NO: </a:t>
            </a:r>
          </a:p>
          <a:p>
            <a:r>
              <a:rPr b="1" dirty="0" sz="3200" lang="en-US"/>
              <a:t>DEPARTMENT: B COM CS</a:t>
            </a:r>
          </a:p>
          <a:p>
            <a:r>
              <a:rPr b="1" dirty="0" sz="3200" lang="en-US"/>
              <a:t>COLLEGE:</a:t>
            </a:r>
            <a:r>
              <a:rPr altLang="en-IN" b="1" dirty="0" sz="3200" lang="en-US"/>
              <a:t>A</a:t>
            </a:r>
            <a:r>
              <a:rPr altLang="en-IN" b="1" dirty="0" sz="3200" lang="en-US"/>
              <a:t>N</a:t>
            </a:r>
            <a:r>
              <a:rPr altLang="en-IN" b="1" dirty="0" sz="3200" lang="en-US"/>
              <a:t>N</a:t>
            </a:r>
            <a:r>
              <a:rPr altLang="en-IN" b="1" dirty="0" sz="3200" lang="en-US"/>
              <a:t>A</a:t>
            </a:r>
            <a:r>
              <a:rPr altLang="en-IN" b="1" dirty="0" sz="3200" lang="en-US"/>
              <a:t>I</a:t>
            </a:r>
            <a:r>
              <a:rPr altLang="en-IN" b="1" dirty="0" sz="3200" lang="en-US"/>
              <a:t> </a:t>
            </a:r>
            <a:r>
              <a:rPr altLang="en-IN" b="1" dirty="0" sz="3200" lang="en-US"/>
              <a:t>V</a:t>
            </a:r>
            <a:r>
              <a:rPr altLang="en-IN" b="1" dirty="0" sz="3200" lang="en-US"/>
              <a:t>O</a:t>
            </a:r>
            <a:r>
              <a:rPr altLang="en-IN" b="1" dirty="0" sz="3200" lang="en-US"/>
              <a:t>I</a:t>
            </a:r>
            <a:r>
              <a:rPr altLang="en-IN" b="1" dirty="0" sz="3200" lang="en-US"/>
              <a:t>L</a:t>
            </a:r>
            <a:r>
              <a:rPr altLang="en-IN" b="1" dirty="0" sz="3200" lang="en-US"/>
              <a:t>E</a:t>
            </a:r>
            <a:r>
              <a:rPr altLang="en-IN" b="1" dirty="0" sz="3200" lang="en-US"/>
              <a:t>T</a:t>
            </a:r>
            <a:r>
              <a:rPr altLang="en-IN" b="1" dirty="0" sz="3200" lang="en-US"/>
              <a:t> </a:t>
            </a:r>
            <a:r>
              <a:rPr altLang="en-IN" b="1" dirty="0" sz="3200" lang="en-US"/>
              <a:t>C</a:t>
            </a:r>
            <a:r>
              <a:rPr altLang="en-IN" b="1" dirty="0" sz="3200" lang="en-US"/>
              <a:t>O</a:t>
            </a:r>
            <a:r>
              <a:rPr altLang="en-IN" b="1" dirty="0" sz="3200" lang="en-US"/>
              <a:t>LLEGE </a:t>
            </a:r>
            <a:r>
              <a:rPr altLang="en-IN" b="1" dirty="0" sz="3200" lang="en-US"/>
              <a:t> </a:t>
            </a:r>
            <a:r>
              <a:rPr altLang="en-IN" b="1" dirty="0" sz="3200" lang="en-US"/>
              <a:t>A</a:t>
            </a:r>
            <a:r>
              <a:rPr altLang="en-IN" b="1" dirty="0" sz="3200" lang="en-US"/>
              <a:t>R</a:t>
            </a:r>
            <a:r>
              <a:rPr altLang="en-IN" b="1" dirty="0" sz="3200" lang="en-US"/>
              <a:t>T</a:t>
            </a:r>
            <a:r>
              <a:rPr altLang="en-IN" b="1" dirty="0" sz="3200" lang="en-US"/>
              <a:t> </a:t>
            </a:r>
            <a:r>
              <a:rPr altLang="en-IN" b="1" dirty="0" sz="3200" lang="en-US"/>
              <a:t>A</a:t>
            </a:r>
            <a:r>
              <a:rPr altLang="en-IN" b="1" dirty="0" sz="3200" lang="en-US"/>
              <a:t>N</a:t>
            </a:r>
            <a:r>
              <a:rPr altLang="en-IN" b="1" dirty="0" sz="3200" lang="en-US"/>
              <a:t>D</a:t>
            </a:r>
            <a:r>
              <a:rPr altLang="en-IN" b="1" dirty="0" sz="3200" lang="en-US"/>
              <a:t> </a:t>
            </a:r>
            <a:r>
              <a:rPr altLang="en-IN" b="1" dirty="0" sz="3200" lang="en-US"/>
              <a:t>S</a:t>
            </a:r>
            <a:r>
              <a:rPr altLang="en-IN" b="1" dirty="0" sz="3200" lang="en-US"/>
              <a:t>C</a:t>
            </a:r>
            <a:r>
              <a:rPr altLang="en-IN" b="1" dirty="0" sz="3200" lang="en-US"/>
              <a:t>I</a:t>
            </a:r>
            <a:r>
              <a:rPr altLang="en-IN" b="1" dirty="0" sz="3200" lang="en-US"/>
              <a:t>ENCE </a:t>
            </a:r>
            <a:r>
              <a:rPr altLang="en-IN" b="1" dirty="0" sz="3200" lang="en-US"/>
              <a:t>C</a:t>
            </a:r>
            <a:r>
              <a:rPr altLang="en-IN" b="1" dirty="0" sz="3200" lang="en-US"/>
              <a:t>O</a:t>
            </a:r>
            <a:r>
              <a:rPr altLang="en-IN" b="1" dirty="0" sz="3200" lang="en-US"/>
              <a:t>L</a:t>
            </a:r>
            <a:r>
              <a:rPr altLang="en-IN" b="1" dirty="0" sz="3200" lang="en-US"/>
              <a:t>L</a:t>
            </a:r>
            <a:r>
              <a:rPr altLang="en-IN" b="1" dirty="0" sz="3200" lang="en-US"/>
              <a:t>E</a:t>
            </a:r>
            <a:r>
              <a:rPr altLang="en-IN" b="1" dirty="0" sz="3200" lang="en-US"/>
              <a:t>G</a:t>
            </a:r>
            <a:r>
              <a:rPr altLang="en-IN" b="1" dirty="0" sz="3200" lang="en-US"/>
              <a:t>E</a:t>
            </a:r>
            <a:endParaRPr altLang="en-US" lang="zh-CN"/>
          </a:p>
          <a:p>
            <a:r>
              <a:rPr b="1" dirty="0" sz="3200" lang="en-US"/>
              <a:t>           </a:t>
            </a:r>
            <a:endParaRPr b="1" dirty="0" sz="32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295127" y="404985"/>
            <a:ext cx="12112480" cy="813434"/>
          </a:xfrm>
          <a:prstGeom prst="rect"/>
          <a:solidFill>
            <a:schemeClr val="accent1"/>
          </a:solidFill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873082" y="1550137"/>
            <a:ext cx="9849844" cy="50063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3200" lang="en-US"/>
              <a:t>Methodology: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3200" lang="en-US"/>
              <a:t>For Employee Type Analysis: Describe the Excel functions or methods used (e.g., Pivot Tables, COUNTIF).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3200" lang="en-US"/>
              <a:t>For Department Count Analysis: Explain how you organized and counted employees by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3200" lang="en-US"/>
              <a:t>Visualization: Mention any charts or graphs used to visualize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43033" y="458577"/>
            <a:ext cx="10090565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en-US"/>
              <a:t>RESULTS AND DISCUSSION</a:t>
            </a:r>
            <a:endParaRPr dirty="0" sz="4800"/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7"/>
          <p:cNvSpPr txBox="1"/>
          <p:nvPr/>
        </p:nvSpPr>
        <p:spPr>
          <a:xfrm>
            <a:off x="584074" y="2367800"/>
            <a:ext cx="9696163" cy="33807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Key Findings: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Employee Type Distribution: Present findings, such as the percentage of full-time vs part-time employees.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Department Analysis: Display the count of employees per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Visuals: Include charts/graphs that illustrate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Discussion: Interpret the findings and their implications.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3"/>
          <p:cNvSpPr txBox="1"/>
          <p:nvPr/>
        </p:nvSpPr>
        <p:spPr>
          <a:xfrm rot="10800000" flipV="1">
            <a:off x="1008347" y="2338889"/>
            <a:ext cx="10083486" cy="33680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3200" lang="en-US"/>
              <a:t>Summary: Recap the main points and findings of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3200" lang="en-US"/>
              <a:t>Implications: Discuss how these insights can aid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3200" lang="en-US"/>
              <a:t>Next Steps: Suggest further analysis or actions based on the results.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94297"/>
            <a:ext cx="3909695" cy="1413510"/>
          </a:xfrm>
          <a:prstGeom prst="rect"/>
          <a:solidFill>
            <a:schemeClr val="accent1"/>
          </a:solidFill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78331" y="6069301"/>
            <a:ext cx="1062155" cy="3371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TextBox 22"/>
          <p:cNvSpPr txBox="1"/>
          <p:nvPr/>
        </p:nvSpPr>
        <p:spPr>
          <a:xfrm>
            <a:off x="1217522" y="2375535"/>
            <a:ext cx="8593228" cy="410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i="1"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Analysis Using Excel &amp; Employee Department Court Analysis Using Excel. </a:t>
            </a:r>
            <a:endParaRPr b="1" dirty="0" sz="6000" i="1" lang="en-I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1" name="object 21"/>
          <p:cNvSpPr txBox="1">
            <a:spLocks noGrp="1"/>
          </p:cNvSpPr>
          <p:nvPr>
            <p:ph type="title"/>
          </p:nvPr>
        </p:nvSpPr>
        <p:spPr>
          <a:xfrm>
            <a:off x="739775" y="664212"/>
            <a:ext cx="3933060" cy="749934"/>
          </a:xfrm>
          <a:prstGeom prst="rect"/>
          <a:solidFill>
            <a:schemeClr val="accent1"/>
          </a:solidFill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/>
              <a:t>A</a:t>
            </a:r>
            <a:r>
              <a:rPr dirty="0" sz="4400" spc="-5"/>
              <a:t>G</a:t>
            </a:r>
            <a:r>
              <a:rPr dirty="0" sz="4400" spc="-35"/>
              <a:t>E</a:t>
            </a:r>
            <a:r>
              <a:rPr dirty="0" sz="4400" spc="15"/>
              <a:t>N</a:t>
            </a:r>
            <a:r>
              <a:rPr dirty="0" sz="4400"/>
              <a:t>DA</a:t>
            </a:r>
          </a:p>
        </p:txBody>
      </p:sp>
      <p:sp>
        <p:nvSpPr>
          <p:cNvPr id="104863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78331" y="6069301"/>
            <a:ext cx="1062155" cy="3371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2526030" y="962501"/>
            <a:ext cx="5029200" cy="6098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3200" i="1" lang="en-US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1" dirty="0" sz="3200" i="1" lang="en-US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3200" i="1" lang="en-US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3200" i="1" lang="en-US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1" lang="en-US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b="1" dirty="0" sz="3200" i="1" lang="en-I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8852260" y="2934296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834072" y="-236474"/>
            <a:ext cx="5636895" cy="1489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400" spc="-20"/>
              <a:t>P</a:t>
            </a:r>
            <a:r>
              <a:rPr dirty="0" sz="4400" spc="15"/>
              <a:t>ROB</a:t>
            </a:r>
            <a:r>
              <a:rPr dirty="0" sz="4400" spc="55"/>
              <a:t>L</a:t>
            </a:r>
            <a:r>
              <a:rPr dirty="0" sz="4400" spc="-20"/>
              <a:t>E</a:t>
            </a:r>
            <a:r>
              <a:rPr dirty="0" sz="4400" spc="20"/>
              <a:t>M</a:t>
            </a:r>
            <a:r>
              <a:rPr dirty="0" sz="4400"/>
              <a:t>	</a:t>
            </a:r>
            <a:r>
              <a:rPr dirty="0" sz="4400" spc="10"/>
              <a:t>S</a:t>
            </a:r>
            <a:r>
              <a:rPr dirty="0" sz="4400" spc="-370"/>
              <a:t>T</a:t>
            </a:r>
            <a:r>
              <a:rPr dirty="0" sz="4400" spc="-375"/>
              <a:t>A</a:t>
            </a:r>
            <a:r>
              <a:rPr dirty="0" sz="4400" spc="15"/>
              <a:t>T</a:t>
            </a:r>
            <a:r>
              <a:rPr dirty="0" sz="4400" spc="-10"/>
              <a:t>E</a:t>
            </a:r>
            <a:r>
              <a:rPr dirty="0" sz="4400" spc="-20"/>
              <a:t>ME</a:t>
            </a:r>
            <a:r>
              <a:rPr dirty="0" sz="4400" spc="10"/>
              <a:t>NT</a:t>
            </a:r>
            <a:endParaRPr dirty="0" sz="440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78331" y="6069301"/>
            <a:ext cx="1062155" cy="3371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9" name="TextBox 10"/>
          <p:cNvSpPr txBox="1"/>
          <p:nvPr/>
        </p:nvSpPr>
        <p:spPr>
          <a:xfrm>
            <a:off x="379506" y="2078940"/>
            <a:ext cx="9153792" cy="47904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Objective: Explain the issues or challenges faced with understanding employee distribution by type and department within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Problem 1: Lack of insight into the distribution of employees by their type (full-time, part-time, contract,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Problem 2: Need to analyze the distribution of employees across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Impact: Discuss how this impacts decision-making in HR and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1857375"/>
            <a:ext cx="3533775" cy="3810000"/>
            <a:chOff x="8658225" y="2647950"/>
            <a:chExt cx="3533775" cy="3810000"/>
          </a:xfrm>
        </p:grpSpPr>
        <p:sp>
          <p:nvSpPr>
            <p:cNvPr id="104864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739775" y="205740"/>
            <a:ext cx="7056481" cy="1489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400" lang="en-US"/>
              <a:t>PROJECT OVERVIEW</a:t>
            </a:r>
            <a:br>
              <a:rPr dirty="0" sz="4400" lang="en-US"/>
            </a:br>
            <a:endParaRPr dirty="0" sz="4400"/>
          </a:p>
        </p:txBody>
      </p:sp>
      <p:sp>
        <p:nvSpPr>
          <p:cNvPr id="104864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78331" y="6069301"/>
            <a:ext cx="1062155" cy="3371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6" name="TextBox 11"/>
          <p:cNvSpPr txBox="1"/>
          <p:nvPr/>
        </p:nvSpPr>
        <p:spPr>
          <a:xfrm>
            <a:off x="589731" y="2713227"/>
            <a:ext cx="8068494" cy="25298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Scope: Provide a brief overview of the project scope.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400" lang="en-US"/>
              <a:t>Analyzing employee types and their distribution.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400" lang="en-US"/>
              <a:t>Counting employees in each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Tools Used: Highlight that Excel is used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Goals: Outline the goals, such as better understanding employee distribution for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444037" y="3548246"/>
            <a:ext cx="1492347" cy="873082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08601"/>
            <a:ext cx="8461764" cy="753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25"/>
              <a:t>W</a:t>
            </a:r>
            <a:r>
              <a:rPr dirty="0" sz="4400" spc="-20"/>
              <a:t>H</a:t>
            </a:r>
            <a:r>
              <a:rPr dirty="0" sz="4400" spc="20"/>
              <a:t>O</a:t>
            </a:r>
            <a:r>
              <a:rPr dirty="0" sz="4400" spc="-235"/>
              <a:t> </a:t>
            </a:r>
            <a:r>
              <a:rPr dirty="0" sz="4400" spc="-10"/>
              <a:t>AR</a:t>
            </a:r>
            <a:r>
              <a:rPr dirty="0" sz="4400" spc="15"/>
              <a:t>E</a:t>
            </a:r>
            <a:r>
              <a:rPr dirty="0" sz="4400" spc="-35"/>
              <a:t> </a:t>
            </a:r>
            <a:r>
              <a:rPr dirty="0" sz="4400" spc="-10"/>
              <a:t>T</a:t>
            </a:r>
            <a:r>
              <a:rPr dirty="0" sz="4400" spc="-15"/>
              <a:t>H</a:t>
            </a:r>
            <a:r>
              <a:rPr dirty="0" sz="4400" spc="15"/>
              <a:t>E</a:t>
            </a:r>
            <a:r>
              <a:rPr dirty="0" sz="4400" spc="-35"/>
              <a:t> </a:t>
            </a:r>
            <a:r>
              <a:rPr dirty="0" sz="4400" spc="-20"/>
              <a:t>E</a:t>
            </a:r>
            <a:r>
              <a:rPr dirty="0" sz="4400" spc="30"/>
              <a:t>N</a:t>
            </a:r>
            <a:r>
              <a:rPr dirty="0" sz="4400" spc="15"/>
              <a:t>D</a:t>
            </a:r>
            <a:r>
              <a:rPr dirty="0" sz="4400" spc="-45"/>
              <a:t> </a:t>
            </a:r>
            <a:r>
              <a:rPr dirty="0" sz="4400"/>
              <a:t>U</a:t>
            </a:r>
            <a:r>
              <a:rPr dirty="0" sz="4400" spc="10"/>
              <a:t>S</a:t>
            </a:r>
            <a:r>
              <a:rPr dirty="0" sz="4400" spc="-25"/>
              <a:t>E</a:t>
            </a:r>
            <a:r>
              <a:rPr dirty="0" sz="4400" spc="-10"/>
              <a:t>R</a:t>
            </a:r>
            <a:r>
              <a:rPr dirty="0" sz="4400" spc="5"/>
              <a:t>S?</a:t>
            </a:r>
            <a:endParaRPr sz="44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78331" y="6069301"/>
            <a:ext cx="1062155" cy="3371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2" name="TextBox 8"/>
          <p:cNvSpPr txBox="1"/>
          <p:nvPr/>
        </p:nvSpPr>
        <p:spPr>
          <a:xfrm>
            <a:off x="245939" y="2436169"/>
            <a:ext cx="9107610" cy="43205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Who Benefits: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HR Team: For workforce planning and recruitment strategy.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Management: For making informed decisions on resource allocation.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Department Heads: To understand the workforce structure within their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How They Benefit: Explain the insights they gain from the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299909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444883"/>
            <a:ext cx="11406752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O</a:t>
            </a:r>
            <a:r>
              <a:rPr dirty="0" spc="25"/>
              <a:t>U</a:t>
            </a:r>
            <a:r>
              <a:rPr dirty="0"/>
              <a:t>R</a:t>
            </a:r>
            <a:r>
              <a:rPr dirty="0" spc="5"/>
              <a:t> </a:t>
            </a:r>
            <a:r>
              <a:rPr dirty="0" spc="25"/>
              <a:t>S</a:t>
            </a:r>
            <a:r>
              <a:rPr dirty="0" spc="10"/>
              <a:t>O</a:t>
            </a:r>
            <a:r>
              <a:rPr dirty="0" spc="25"/>
              <a:t>LU</a:t>
            </a:r>
            <a:r>
              <a:rPr dirty="0" spc="-35"/>
              <a:t>T</a:t>
            </a:r>
            <a:r>
              <a:rPr dirty="0" spc="-30"/>
              <a:t>I</a:t>
            </a:r>
            <a:r>
              <a:rPr dirty="0" spc="10"/>
              <a:t>O</a:t>
            </a:r>
            <a:r>
              <a:rPr dirty="0"/>
              <a:t>N</a:t>
            </a:r>
            <a:r>
              <a:rPr dirty="0" spc="-345"/>
              <a:t> </a:t>
            </a:r>
            <a:r>
              <a:rPr dirty="0" spc="-35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35"/>
              <a:t> </a:t>
            </a:r>
            <a:r>
              <a:rPr dirty="0" spc="-30"/>
              <a:t>I</a:t>
            </a:r>
            <a:r>
              <a:rPr dirty="0" spc="-35"/>
              <a:t>T</a:t>
            </a:r>
            <a:r>
              <a:rPr dirty="0"/>
              <a:t>S</a:t>
            </a:r>
            <a:r>
              <a:rPr dirty="0" spc="60"/>
              <a:t> </a:t>
            </a:r>
            <a:r>
              <a:rPr dirty="0" spc="-295"/>
              <a:t>V</a:t>
            </a:r>
            <a:r>
              <a:rPr dirty="0" spc="-35"/>
              <a:t>A</a:t>
            </a:r>
            <a:r>
              <a:rPr dirty="0" spc="25"/>
              <a:t>LU</a:t>
            </a:r>
            <a:r>
              <a:rPr dirty="0"/>
              <a:t>E</a:t>
            </a:r>
            <a:r>
              <a:rPr dirty="0" spc="-65"/>
              <a:t> </a:t>
            </a:r>
            <a:r>
              <a:rPr dirty="0" spc="-15"/>
              <a:t>P</a:t>
            </a:r>
            <a:r>
              <a:rPr dirty="0" spc="-30"/>
              <a:t>R</a:t>
            </a:r>
            <a:r>
              <a:rPr dirty="0" spc="10"/>
              <a:t>O</a:t>
            </a:r>
            <a:r>
              <a:rPr dirty="0" spc="-15"/>
              <a:t>P</a:t>
            </a:r>
            <a:r>
              <a:rPr dirty="0" spc="10"/>
              <a:t>O</a:t>
            </a:r>
            <a:r>
              <a:rPr dirty="0" spc="25"/>
              <a:t>S</a:t>
            </a:r>
            <a:r>
              <a:rPr dirty="0" spc="-30"/>
              <a:t>I</a:t>
            </a:r>
            <a:r>
              <a:rPr dirty="0" spc="-35"/>
              <a:t>T</a:t>
            </a:r>
            <a:r>
              <a:rPr dirty="0" spc="-30"/>
              <a:t>I</a:t>
            </a:r>
            <a:r>
              <a:rPr dirty="0" spc="10"/>
              <a:t>O</a:t>
            </a:r>
            <a:r>
              <a:rPr dirty="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678331" y="6069301"/>
            <a:ext cx="1062155" cy="3371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TextBox 9"/>
          <p:cNvSpPr txBox="1"/>
          <p:nvPr/>
        </p:nvSpPr>
        <p:spPr>
          <a:xfrm>
            <a:off x="3215772" y="2299909"/>
            <a:ext cx="7274929" cy="41554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Solution Overview: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400" lang="en-US"/>
              <a:t>Employee Type Analysis using Excel: Breakdown of employees by their type.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400" lang="en-US"/>
              <a:t>Employee Department Count Analysis using Excel: Analysis of department-wise employee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/>
              <a:t>Proposition: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400" lang="en-US"/>
              <a:t>Provide data-driven insights.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400" lang="en-US"/>
              <a:t>Simplify the process using Excel for ease of use and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/>
              <a:t>DATASET DESCRIPTION</a:t>
            </a:r>
            <a:endParaRPr dirty="0" sz="4400" lang="en-IN"/>
          </a:p>
        </p:txBody>
      </p:sp>
      <p:sp>
        <p:nvSpPr>
          <p:cNvPr id="1048660" name="TextBox 3"/>
          <p:cNvSpPr txBox="1"/>
          <p:nvPr/>
        </p:nvSpPr>
        <p:spPr>
          <a:xfrm>
            <a:off x="1045240" y="2551837"/>
            <a:ext cx="8198775" cy="43205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Dataset Details: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Source of Data: (E.g., Internal HR Database, Survey, etc.)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Key Fields: Employee ID, Employee Type, Department, etc.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800" lang="en-US"/>
              <a:t>Data Size: Number of records and time period covered.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/>
              <a:t>Data Preparation: Mention any data cleaning or pre-processing steps undertaken.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10625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89116"/>
            <a:ext cx="8534018" cy="4460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/>
              <a:t>Key </a:t>
            </a:r>
            <a:r>
              <a:rPr b="1" dirty="0" sz="3200" lang="en-US" err="1"/>
              <a:t>Features:Interactive</a:t>
            </a:r>
            <a:r>
              <a:rPr b="1" dirty="0" sz="3200" lang="en-US"/>
              <a:t> dashboards in Excel using pivot tables and slicers.</a:t>
            </a:r>
          </a:p>
          <a:p>
            <a:r>
              <a:rPr b="1" dirty="0" sz="3200" lang="en-US"/>
              <a:t>Automated reports on employee types and departmental distributions.</a:t>
            </a:r>
          </a:p>
          <a:p>
            <a:r>
              <a:rPr b="1" dirty="0" sz="3200" lang="en-US"/>
              <a:t>Charts that show trends, distributions, and anomalies for easy decision-making.</a:t>
            </a:r>
          </a:p>
          <a:p>
            <a:r>
              <a:rPr b="1" dirty="0" sz="3200" lang="en-US"/>
              <a:t>Clean and intuitive Excel templates that HR can use for continuous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lastClr="000000" val="windowText"/>
      </a:dk1>
      <a:lt1>
        <a:sysClr lastClr="FFFFFF" val="window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algn="tl" flip="none" sx="100000" sy="100000" tx="0" ty="0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r="13500000" dist="254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reeshukrishj1794@gmail.com</cp:lastModifiedBy>
  <dcterms:created xsi:type="dcterms:W3CDTF">2024-03-29T04:07:22Z</dcterms:created>
  <dcterms:modified xsi:type="dcterms:W3CDTF">2024-09-26T11:01:09Z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95fe49d8b76743ec9a67d317e02c3c46</vt:lpwstr>
  </property>
</Properties>
</file>