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dirty="0" lang="en-US"/>
              <a:t>S</a:t>
            </a:r>
            <a:r>
              <a:rPr dirty="0" lang="en-US"/>
              <a:t>R</a:t>
            </a:r>
            <a:r>
              <a:rPr dirty="0" lang="en-US"/>
              <a:t>I</a:t>
            </a:r>
            <a:r>
              <a:rPr dirty="0" lang="en-US"/>
              <a:t>R</a:t>
            </a:r>
            <a:r>
              <a:rPr dirty="0" lang="en-US"/>
              <a:t>A</a:t>
            </a:r>
            <a:r>
              <a:rPr dirty="0" lang="en-US"/>
              <a:t>M</a:t>
            </a:r>
            <a:r>
              <a:rPr dirty="0" lang="en-GB"/>
              <a:t>-</a:t>
            </a:r>
            <a:r>
              <a:rPr dirty="0" lang="en-IN"/>
              <a:t>SSM COLLEGE OF ENGINEERING-B.TECH I</a:t>
            </a:r>
            <a:r>
              <a:rPr dirty="0" lang="en-US"/>
              <a:t>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8" name="TextBox 4"/>
          <p:cNvSpPr txBox="1"/>
          <p:nvPr/>
        </p:nvSpPr>
        <p:spPr>
          <a:xfrm>
            <a:off x="140677" y="267286"/>
            <a:ext cx="11830929" cy="6377940"/>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extBox 2"/>
          <p:cNvSpPr txBox="1"/>
          <p:nvPr/>
        </p:nvSpPr>
        <p:spPr>
          <a:xfrm>
            <a:off x="211015" y="211015"/>
            <a:ext cx="11788727" cy="5958840"/>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2" name="TextBox 4"/>
          <p:cNvSpPr txBox="1"/>
          <p:nvPr/>
        </p:nvSpPr>
        <p:spPr>
          <a:xfrm>
            <a:off x="281353" y="323557"/>
            <a:ext cx="11746523" cy="5958840"/>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extBox 4"/>
          <p:cNvSpPr txBox="1"/>
          <p:nvPr/>
        </p:nvSpPr>
        <p:spPr>
          <a:xfrm>
            <a:off x="436098" y="633046"/>
            <a:ext cx="10986868" cy="3025141"/>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fontScale="96429"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fontScale="92857" lnSpcReduction="10000"/>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extBox 2"/>
          <p:cNvSpPr txBox="1"/>
          <p:nvPr/>
        </p:nvSpPr>
        <p:spPr>
          <a:xfrm>
            <a:off x="112543" y="393896"/>
            <a:ext cx="11929402" cy="6377940"/>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extBox 4"/>
          <p:cNvSpPr txBox="1"/>
          <p:nvPr/>
        </p:nvSpPr>
        <p:spPr>
          <a:xfrm>
            <a:off x="309489" y="759656"/>
            <a:ext cx="11619914" cy="5539740"/>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2024-04-02T06:53:02Z</dcterms:created>
  <dcterms:modified xsi:type="dcterms:W3CDTF">2024-05-02T05:00:21Z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5ffe79878c754e99bc89e25d718b4fab</vt:lpwstr>
  </property>
</Properties>
</file>