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ff5618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ff5618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ff5618f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ff5618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ff5618f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ff5618f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ff5618f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ff5618f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ff5618f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ff5618f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ff5618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ff5618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0ff5618f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0ff5618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ff5618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ff5618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ff5618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ff5618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ff5618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ff5618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ff5618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ff5618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ff5618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ff5618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ff5618f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ff5618f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fml-dev.org" TargetMode="External"/><Relationship Id="rId4" Type="http://schemas.openxmlformats.org/officeDocument/2006/relationships/hyperlink" Target="https://www.dribbble.com" TargetMode="External"/><Relationship Id="rId5" Type="http://schemas.openxmlformats.org/officeDocument/2006/relationships/hyperlink" Target="https://www.flaticon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22775" y="2702475"/>
            <a:ext cx="4929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Jiwan Prasad Guragain (075BCT041)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Kiran Bhattarai (075BCT042)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Kushal Shrestha (075BCT045)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72650" y="40767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Completed as a Course requirement for</a:t>
            </a:r>
            <a:endParaRPr sz="11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Object Oriented Programming (CT501)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1377750" y="2253138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By: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1297050" y="1731075"/>
            <a:ext cx="6846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Libraries: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/>
              <a:t>SFML Graphics library , for graphics handling around the program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Classes 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Player , for defining each player unit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Field , for setting the field backgrounds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Ball , for defining the ball and controlling its movements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Game , for hosting and controlling all game elements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Team , for creating  teams  and controlling gameplay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Mainmenu , for handling all the windows on the game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and Classes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Used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295425"/>
            <a:ext cx="3467075" cy="34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297050" y="1731075"/>
            <a:ext cx="6846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 features had to be left out  so that we could complete the game on time.. The following features can be added to our project: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like Penalty,Fouls,Cards,etc are not available as of now,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game can be extended for multiple players to play in LAN,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 of play like practice, tournament, match modes could be added,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Predefined teams and commentary can be added,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 can be enhanced using 3D objects like spherical ball,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AI can be improved.</a:t>
            </a:r>
            <a:endParaRPr/>
          </a:p>
        </p:txBody>
      </p:sp>
      <p:sp>
        <p:nvSpPr>
          <p:cNvPr id="123" name="Google Shape;123;p24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1297050" y="1731075"/>
            <a:ext cx="6846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/>
              <a:t>The Secrets of Object Oriented Programming in C++ by D.S. Baral and D. Baral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 Oriented Programming With C++ by E Balagurusamy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https://www.sfml-dev.org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Robert Lafore,  “Object Oriented Programming with C++”, Sams Publication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Photos from: </a:t>
            </a:r>
            <a:r>
              <a:rPr lang="en" sz="1600" u="sng">
                <a:solidFill>
                  <a:schemeClr val="accent5"/>
                </a:solidFill>
                <a:hlinkClick r:id="rId4"/>
              </a:rPr>
              <a:t>https://www.dribbble.com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Icons from:</a:t>
            </a:r>
            <a:r>
              <a:rPr lang="en" sz="1600" u="sng">
                <a:solidFill>
                  <a:schemeClr val="accent5"/>
                </a:solidFill>
                <a:hlinkClick r:id="rId5"/>
              </a:rPr>
              <a:t>https://www.flaticon.com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297050" y="1731075"/>
            <a:ext cx="6846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2-Dimensional Football Game,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Resembles the football game we used to play during our childhood in mobile phones (*Not the smartphones),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Played between 2 teams of 7 players each,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User will be able to control a player from the selected team.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297050" y="1731075"/>
            <a:ext cx="6846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To become familiar with the basic concepts of Object Oriented Programming in C++,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To learn Graphics Programming using the SFML library,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To learn the basics of Game Development and Game Physics,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To Create an Interactive User Interface,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297050" y="1731075"/>
            <a:ext cx="6846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Contains three basic objects in responses to the controls:</a:t>
            </a:r>
            <a:endParaRPr sz="2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The Field,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2.The Ball,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3.Players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Contains three windows to interact with the uses: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1.Home Window,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2.Team Selection Window,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3.Game Window,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Window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4789" l="0" r="0" t="0"/>
          <a:stretch/>
        </p:blipFill>
        <p:spPr>
          <a:xfrm>
            <a:off x="1524000" y="1371625"/>
            <a:ext cx="6163699" cy="33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Selection</a:t>
            </a:r>
            <a:r>
              <a:rPr lang="en"/>
              <a:t> Window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5024" l="0" r="0" t="0"/>
          <a:stretch/>
        </p:blipFill>
        <p:spPr>
          <a:xfrm>
            <a:off x="1455425" y="1447825"/>
            <a:ext cx="6163699" cy="32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</a:t>
            </a:r>
            <a:r>
              <a:rPr lang="en"/>
              <a:t> Window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447825"/>
            <a:ext cx="6342454" cy="34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297050" y="1731075"/>
            <a:ext cx="6846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1.User advances to the field window,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2.A player is selected by default which can be changed pressing the required key,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3.Player move towards the ball and towards the goal to score,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4.Opponent players try to intercept the ball and gain possession,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5.Other players of the player’s team move to take passes,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6.Passes are made by pressing the required keys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7.Game ends after a team scores certain number of goals.</a:t>
            </a:r>
            <a:endParaRPr sz="1800"/>
          </a:p>
        </p:txBody>
      </p:sp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297050" y="1731075"/>
            <a:ext cx="6846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Team-1’s player controls: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Movements: W,A,S,D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Change Player: C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Pass/Sprint:V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Shoot/Tackle:X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Team-2’s player controls: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/>
              <a:t>Movements: Up,Down,Left,Right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Change Player: 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Pass/Sprint: &lt;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Shoot/Tackle: N</a:t>
            </a:r>
            <a:endParaRPr/>
          </a:p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311700" y="478825"/>
            <a:ext cx="85206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