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3CC0-C861-D01F-8D9A-A8F60522E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30307-F7F3-C0D9-0A81-1BE825183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F67CC-19FE-8E00-7083-51A06C67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163D-3F81-7DA4-5288-8E008E88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A1DB-51FC-30A2-017A-DEC10701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2143-AFCC-E2DE-9960-743BDEBD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74C89-6D94-5364-A20F-F3AE830C7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1D07E-722A-616D-45F6-7184AAD8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64B39-A559-BF51-1E34-0FC5675E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D2F81-AA44-C686-B598-883064B7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8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E9B3B-30F9-1052-E4D5-05F08F826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E8E21-7A4E-8AAB-7138-E5CE8BC3D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DDDB-7C83-C3D7-85D9-CB47236C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A2830-633F-4811-1B6B-13AB57B1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6BF07-985E-2AFC-A4A2-B51E606F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4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24E2-016C-9586-ACEC-895935AD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AB495-E3DC-B4D8-354A-DE55CA45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0647E-6CB3-C167-A4EA-0D74BE20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19B3-5785-648F-AF77-83410B4F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D2D71-503E-56E0-0229-7EB8C8DF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8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DAFC-B760-0ACF-7F00-DF30526F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EE5BF-1E2B-83D6-0D96-5ED23DD7D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2788-D41C-F2DA-8767-A4135465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DA5F-8964-E231-6D51-62F903C2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C748A-70B5-300F-A829-CA21FA3B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AE30-1F76-2294-0F48-49B51F97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C178-90E0-E1DB-A231-1AE9C9600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DDE0F-E87B-9695-44FE-D08AF808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BEB25-46AD-9B07-3FED-C9185DE1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A7422-B52A-9297-AD53-CCA34C38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77819-B258-9B73-F848-4CAF61E4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2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E8E4-F799-1E50-A7FD-4A13B680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E5429-93D2-83CC-BB3C-7D15D7B10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60E16-9E75-DB69-82C9-E16253626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CBE99-8C5B-7913-821A-2394F2697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EB60B-DA82-943B-D55E-77C04F248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1CD6-F069-891C-67B3-9B0664FD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C34FA-0403-288A-939B-10625822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B867D-9BBB-5454-289F-4ABE1E0A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2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EA2A-720A-A2C0-4211-8D0F346D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21FD0-5360-80BF-4CC7-BB3A3464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5305D-55FE-2892-D787-3A754EED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0F435-79A2-2A6C-CC84-4A0921FE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4D6DF-F790-4782-06D7-249E607C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C9432-A893-8BB6-954E-E367441E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FD817-A5DE-5BE3-73D8-81FA5925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3EA5-D46F-712C-92ED-EDC83ECC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33E1-8B6A-78D5-EBFE-DFE3CD54D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57C51-A095-3AF4-19DE-FC3C65317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C3A22-FAF6-E029-82C8-12219A99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17544-043E-E536-378F-14387790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356C-90A9-F849-C59E-12AD77CE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8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F84D-AAB6-D872-2A06-F45F90BF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5513F-A53B-B639-F202-A6D4C1BA4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E3D30-3C64-423A-406B-E99620811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3F669-12A6-07B0-46F3-11D566CC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649BD-3225-E771-A657-273D2D0E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1F4E6-625A-DA5C-D88E-CAC2F9F0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1D1D1-3EC3-2173-F10E-842E1333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BEBF9-AC84-E7AE-6BB0-371F45E3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55C44-837B-0EB3-0339-779E05420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BEA5-E622-9F56-6464-B346760B1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C7AE1-5F6C-32A0-5406-F66D7FD13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A1A0E3AA-D90D-95D5-F4FB-6C4F2B7B0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C30A0BF-5776-6908-3A02-9CBF181CB6F1}"/>
              </a:ext>
            </a:extLst>
          </p:cNvPr>
          <p:cNvSpPr txBox="1"/>
          <p:nvPr/>
        </p:nvSpPr>
        <p:spPr>
          <a:xfrm>
            <a:off x="3014662" y="2509361"/>
            <a:ext cx="8472487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dirty="0"/>
              <a:t>Lấy dữ liệu từ bảng News_Fact và Feed_Dimension để hiển thị các bài viết phù hợp với sở thích người dùng.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4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C15848B-5D02-CBB6-9E13-5A3B3F707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116E96-1A37-6AE9-0A65-0369FDFB8F6A}"/>
              </a:ext>
            </a:extLst>
          </p:cNvPr>
          <p:cNvSpPr txBox="1"/>
          <p:nvPr/>
        </p:nvSpPr>
        <p:spPr>
          <a:xfrm>
            <a:off x="3014663" y="2920097"/>
            <a:ext cx="6162674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User_Interaction_Fact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News_Fact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020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D4260F05-3071-611D-81FB-540A931A1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77" y="0"/>
            <a:ext cx="9559845" cy="6858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BEAF6EA-5A49-FE56-8DC9-143CDECA7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438" y="3284982"/>
            <a:ext cx="5945124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FF7E2DC-3BBE-09A2-AC7B-A2F304121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D69D9C-5209-E367-3C34-F69872C07523}"/>
              </a:ext>
            </a:extLst>
          </p:cNvPr>
          <p:cNvSpPr txBox="1"/>
          <p:nvPr/>
        </p:nvSpPr>
        <p:spPr>
          <a:xfrm>
            <a:off x="2228850" y="5138261"/>
            <a:ext cx="8743950" cy="9233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dirty="0"/>
              <a:t>Áp dụng bộ lọc từ Tag_Dimension, Source_Dimension để điều chỉnh nguồn tin và chủ đề</a:t>
            </a:r>
            <a:r>
              <a:rPr lang="en-US" dirty="0"/>
              <a:t>.</a:t>
            </a:r>
          </a:p>
          <a:p>
            <a:r>
              <a:rPr lang="vi-VN" dirty="0"/>
              <a:t>Cập nhật tương tác người dùng với bài viết thông qua bảng Article_Interaction_Fact.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301071C-9149-0583-AEE2-845C7A1EB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BF556-3A2A-BA07-D387-62D6F84471F6}"/>
              </a:ext>
            </a:extLst>
          </p:cNvPr>
          <p:cNvSpPr txBox="1"/>
          <p:nvPr/>
        </p:nvSpPr>
        <p:spPr>
          <a:xfrm>
            <a:off x="3443288" y="771436"/>
            <a:ext cx="7929562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dirty="0"/>
              <a:t>Truy xuất dữ liệu từ bảng News_Fact, Source_Dimension, và Tag_Dimension để hiển thị bài viết không thuộc danh sách nguồn đã đăng ký của người dùng.</a:t>
            </a:r>
            <a:endParaRPr lang="en-US" dirty="0"/>
          </a:p>
          <a:p>
            <a:r>
              <a:rPr lang="vi-VN" dirty="0"/>
              <a:t>Áp dụng bộ lọc theo từ khóa và chủ đề từ bảng Tag_Dimension.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2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A3B285-1173-BD0B-A966-19E5C12CC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B55A9-333C-18F7-417D-AECBC52949FA}"/>
              </a:ext>
            </a:extLst>
          </p:cNvPr>
          <p:cNvSpPr txBox="1"/>
          <p:nvPr/>
        </p:nvSpPr>
        <p:spPr>
          <a:xfrm>
            <a:off x="3014663" y="2786360"/>
            <a:ext cx="6162674" cy="9233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dirty="0"/>
              <a:t>Lưu và truy xuất dữ liệu từ bảng Article_Interaction_Fact cho các cuộc thảo luận liên quan đến bài viết.Quản lý các bình luận và trả lời trong bảng thảo luận.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3DA54F-D247-A60D-44D7-5E3EC2A01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56CDF6-CAEA-01F9-E7CE-08525736DBB2}"/>
              </a:ext>
            </a:extLst>
          </p:cNvPr>
          <p:cNvSpPr txBox="1"/>
          <p:nvPr/>
        </p:nvSpPr>
        <p:spPr>
          <a:xfrm>
            <a:off x="3014663" y="2647861"/>
            <a:ext cx="6162674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dirty="0"/>
              <a:t>Quản lý các thẻ và bài viết liên quan trong bảng Tag_Dimension và liên kết với bảng News_Fact.Theo dõi sự quan tâm của người dùng đối với thẻ (thông qua việc lọc và theo dõi).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7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46B4841-8AC9-BF4C-187E-2D9999B8A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6FB304-F4FB-8227-E5D7-F8E71A4F00E3}"/>
              </a:ext>
            </a:extLst>
          </p:cNvPr>
          <p:cNvSpPr txBox="1"/>
          <p:nvPr/>
        </p:nvSpPr>
        <p:spPr>
          <a:xfrm>
            <a:off x="3014663" y="2786360"/>
            <a:ext cx="6162674" cy="9233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dirty="0"/>
              <a:t>Lưu và truy xuất thông tin từ bảng Source_Dimension về các nguồn tin.Cập nhật thời gian lấy bài mới và số lượng bài viết từ mỗi nguồn.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9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646EE8-4393-023F-C373-7A9072F9F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6"/>
            <a:ext cx="12192000" cy="6848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7467BD-CCB4-8286-3809-6DEB3029DF09}"/>
              </a:ext>
            </a:extLst>
          </p:cNvPr>
          <p:cNvSpPr txBox="1"/>
          <p:nvPr/>
        </p:nvSpPr>
        <p:spPr>
          <a:xfrm>
            <a:off x="3014663" y="2647861"/>
            <a:ext cx="6162674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dirty="0"/>
              <a:t>Quản lý điểm và xếp hạng người dùng từ bảng User_Interaction_Fact và User_Dimension.Tính toán tổng điểm dựa trên các hành động tương tác (like, comment, share).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6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CDF0AA-F569-9CBE-957D-D1500B9CA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03668A-198B-9B40-5FC6-386374834F87}"/>
              </a:ext>
            </a:extLst>
          </p:cNvPr>
          <p:cNvSpPr txBox="1"/>
          <p:nvPr/>
        </p:nvSpPr>
        <p:spPr>
          <a:xfrm>
            <a:off x="3157538" y="4739372"/>
            <a:ext cx="6162674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dirty="0"/>
              <a:t>Xử lý và lưu link bài viết mới vào bảng News_Fact.Kiểm tra và thêm mới nguồn tin vào bảng Source_Dimension.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2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C4F2D53-F0BF-5D7F-80AE-65652AC00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5"/>
            <a:ext cx="12192000" cy="6847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3D339F-7A73-BC5A-A4D4-822865FAA556}"/>
              </a:ext>
            </a:extLst>
          </p:cNvPr>
          <p:cNvSpPr txBox="1"/>
          <p:nvPr/>
        </p:nvSpPr>
        <p:spPr>
          <a:xfrm>
            <a:off x="3014663" y="2781597"/>
            <a:ext cx="6162674" cy="9233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dirty="0"/>
              <a:t>Lưu và truy xuất dữ liệu bookmarks từ bảng Article_Interaction_Fact.Hiển thị các bài viết được lưu từ bảng News_Fact.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8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340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Чыонг Хоай Нам -</dc:creator>
  <cp:lastModifiedBy>Чыонг Хоай Нам -</cp:lastModifiedBy>
  <cp:revision>4</cp:revision>
  <dcterms:created xsi:type="dcterms:W3CDTF">2024-09-26T21:15:06Z</dcterms:created>
  <dcterms:modified xsi:type="dcterms:W3CDTF">2024-09-26T21:42:33Z</dcterms:modified>
</cp:coreProperties>
</file>