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09D9E-8CF1-439D-9750-5DCAC05E5B3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D017B-4F5B-4EBA-8975-0606F6D9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1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4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6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2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1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4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9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9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4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CC0-C861-D01F-8D9A-A8F60522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0307-F7F3-C0D9-0A81-1BE82518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7CC-19FE-8E00-7083-51A06C6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63D-3F81-7DA4-5288-8E008E88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A1DB-51FC-30A2-017A-DEC10701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143-AFCC-E2DE-9960-743BDEB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4C89-6D94-5364-A20F-F3AE830C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D07E-722A-616D-45F6-7184AAD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4B39-A559-BF51-1E34-0FC5675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2F81-AA44-C686-B598-883064B7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E9B3B-30F9-1052-E4D5-05F08F82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8E21-7A4E-8AAB-7138-E5CE8BC3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DDB-7C83-C3D7-85D9-CB47236C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2830-633F-4811-1B6B-13AB57B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BF07-985E-2AFC-A4A2-B51E606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29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78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37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5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64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3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235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4E2-016C-9586-ACEC-895935AD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B495-E3DC-B4D8-354A-DE55CA45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647E-6CB3-C167-A4EA-0D74BE2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19B3-5785-648F-AF77-83410B4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2D71-503E-56E0-0229-7EB8C8D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3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42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757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2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DAFC-B760-0ACF-7F00-DF30526F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E5BF-1E2B-83D6-0D96-5ED23DD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788-D41C-F2DA-8767-A413546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DA5F-8964-E231-6D51-62F903C2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48A-70B5-300F-A829-CA21FA3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E30-1F76-2294-0F48-49B51F97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C178-90E0-E1DB-A231-1AE9C960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DE0F-E87B-9695-44FE-D08AF80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EB25-46AD-9B07-3FED-C9185DE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7422-B52A-9297-AD53-CCA34C38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7819-B258-9B73-F848-4CAF61E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8E4-F799-1E50-A7FD-4A13B680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429-93D2-83CC-BB3C-7D15D7B1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0E16-9E75-DB69-82C9-E1625362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BE99-8C5B-7913-821A-2394F269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B60B-DA82-943B-D55E-77C04F2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1CD6-F069-891C-67B3-9B0664F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34FA-0403-288A-939B-1062582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867D-9BBB-5454-289F-4ABE1E0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EA2A-720A-A2C0-4211-8D0F346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1FD0-5360-80BF-4CC7-BB3A346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5305D-55FE-2892-D787-3A754EED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0F435-79A2-2A6C-CC84-4A0921FE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4D6DF-F790-4782-06D7-249E607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9432-A893-8BB6-954E-E367441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D817-A5DE-5BE3-73D8-81FA592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EA5-D46F-712C-92ED-EDC83ECC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33E1-8B6A-78D5-EBFE-DFE3CD54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7C51-A095-3AF4-19DE-FC3C6531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3A22-FAF6-E029-82C8-12219A99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7544-043E-E536-378F-1438779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356C-90A9-F849-C59E-12AD77C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84D-AAB6-D872-2A06-F45F90BF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513F-A53B-B639-F202-A6D4C1BA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3D30-3C64-423A-406B-E9962081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F669-12A6-07B0-46F3-11D566C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49BD-3225-E771-A657-273D2D0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F4E6-625A-DA5C-D88E-CAC2F9F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1D1-3EC3-2173-F10E-842E133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EBF9-AC84-E7AE-6BB0-371F45E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5C44-837B-0EB3-0339-779E05420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BEA5-E622-9F56-6464-B346760B1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7AE1-5F6C-32A0-5406-F66D7FD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936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990975" y="1451560"/>
            <a:ext cx="5609887" cy="39548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297EA116-602C-30FB-59B2-7D13EB0EF43A}"/>
              </a:ext>
            </a:extLst>
          </p:cNvPr>
          <p:cNvSpPr txBox="1"/>
          <p:nvPr/>
        </p:nvSpPr>
        <p:spPr>
          <a:xfrm>
            <a:off x="464551" y="1814840"/>
            <a:ext cx="4709233" cy="217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latin typeface="Fira Sans Medium" panose="020B0603050000020004" pitchFamily="34" charset="0"/>
                <a:ea typeface="Fira Sans Extra Condensed SemiBold"/>
                <a:cs typeface="Aharoni" panose="02010803020104030203" pitchFamily="2" charset="-79"/>
                <a:sym typeface="Fira Sans Extra Condensed SemiBold"/>
              </a:rPr>
              <a:t>Daily.dev Challenge</a:t>
            </a:r>
            <a:endParaRPr sz="6600" b="1" dirty="0">
              <a:solidFill>
                <a:srgbClr val="00002A"/>
              </a:solidFill>
              <a:highlight>
                <a:srgbClr val="FFFFFF"/>
              </a:highlight>
              <a:latin typeface="Fira Sans Medium" panose="020B0603050000020004" pitchFamily="34" charset="0"/>
              <a:ea typeface="Fira Sans Extra Condensed SemiBold"/>
              <a:cs typeface="Aharoni" panose="02010803020104030203" pitchFamily="2" charset="-79"/>
              <a:sym typeface="Fira Sans Extra Condensed SemiBold"/>
            </a:endParaRPr>
          </a:p>
        </p:txBody>
      </p:sp>
      <p:sp>
        <p:nvSpPr>
          <p:cNvPr id="3" name="Google Shape;165;p13">
            <a:extLst>
              <a:ext uri="{FF2B5EF4-FFF2-40B4-BE49-F238E27FC236}">
                <a16:creationId xmlns:a16="http://schemas.microsoft.com/office/drawing/2014/main" id="{F3EDA99B-7A93-241A-D868-C597D9761422}"/>
              </a:ext>
            </a:extLst>
          </p:cNvPr>
          <p:cNvSpPr txBox="1"/>
          <p:nvPr/>
        </p:nvSpPr>
        <p:spPr>
          <a:xfrm>
            <a:off x="464550" y="3915080"/>
            <a:ext cx="470923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 panose="020B0503050000020004" pitchFamily="34" charset="0"/>
                <a:ea typeface="Roboto"/>
                <a:cs typeface="Aharoni" panose="02010803020104030203" pitchFamily="2" charset="-79"/>
                <a:sym typeface="Roboto"/>
              </a:rPr>
              <a:t>Truong Hoai Nam</a:t>
            </a:r>
            <a:endParaRPr sz="2400" dirty="0">
              <a:latin typeface="Fira Sans" panose="020B0503050000020004" pitchFamily="34" charset="0"/>
              <a:ea typeface="Roboto"/>
              <a:cs typeface="Aharoni" panose="02010803020104030203" pitchFamily="2" charset="-79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Bookmarks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C21C51-B180-B305-B299-B54FF7F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30600"/>
            <a:ext cx="8896626" cy="4996799"/>
          </a:xfrm>
          <a:prstGeom prst="rect">
            <a:avLst/>
          </a:prstGeom>
        </p:spPr>
      </p:pic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bookmark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/>
              <a:t>Người dùng có thể lưu và quản lý các bài viết đã bookmark, lưu dữ liệu vào </a:t>
            </a:r>
            <a:r>
              <a:rPr lang="en-US" sz="1600" b="1" dirty="0"/>
              <a:t>Fact_</a:t>
            </a:r>
            <a:r>
              <a:rPr lang="vi-VN" sz="1600" b="1" dirty="0"/>
              <a:t>Bookmark</a:t>
            </a:r>
            <a:r>
              <a:rPr lang="vi-VN" sz="1600" dirty="0"/>
              <a:t>.</a:t>
            </a:r>
            <a:endParaRPr lang="en-US" sz="1600" dirty="0"/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đã được bookmark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741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History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lịch sử đọc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Lấy danh sách các bài viết mà người dùng đã đọc từ bảng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History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Xóa hoặc quản lý lịch sử đọc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15848B-5D02-CBB6-9E13-5A3B3F707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21" y="930600"/>
            <a:ext cx="8899679" cy="49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D4260F05-3071-611D-81FB-540A931A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4893" r="4088" b="5044"/>
          <a:stretch/>
        </p:blipFill>
        <p:spPr>
          <a:xfrm>
            <a:off x="1228243" y="0"/>
            <a:ext cx="9735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My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 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theo sở thích của người dùng (sử dụng thông tin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User_Source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).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Cập nhật và truy vấn số lượng like, comment, view cho từng bài viết từ các trường trong bảng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1A0E3AA-D90D-95D5-F4FB-6C4F2B7B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2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Custom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có thể thêm hoặc xóa các nguồn tin (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Source_Dimension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) và các thẻ (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Tag_Dimension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) mà họ muốn theo dõi.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Liên kết giữa người dùng và các nguồn tin được cập nhật trong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User_Source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và giữa người dùng và các thẻ trong bảng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F7E2DC-3BBE-09A2-AC7B-A2F30412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Explore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686597"/>
            <a:ext cx="3295376" cy="348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phổ biến từ các nguồn khác nhau (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), sử dụng các tiêu chí như số lượng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view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like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</a:t>
            </a:r>
            <a:r>
              <a:rPr lang="en-US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comment</a:t>
            </a:r>
            <a:r>
              <a:rPr lang="en-US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date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Hiển thị các nguồn tin nổi bật từ </a:t>
            </a:r>
            <a:r>
              <a:rPr lang="vi-VN" sz="1600" b="1" dirty="0">
                <a:latin typeface="Fira Sans" panose="020B0503050000020004" pitchFamily="34" charset="0"/>
              </a:rPr>
              <a:t>Source_Dimension</a:t>
            </a:r>
            <a:r>
              <a:rPr lang="vi-VN" sz="1600" dirty="0">
                <a:latin typeface="Fira Sans" panose="020B0503050000020004" pitchFamily="34" charset="0"/>
              </a:rPr>
              <a:t> mà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chưa theo dõi.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Lấy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bài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viết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theo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chủ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đề</a:t>
            </a:r>
            <a:r>
              <a:rPr lang="en-US" sz="1600" dirty="0">
                <a:latin typeface="Fira Sans" panose="020B0503050000020004" pitchFamily="34" charset="0"/>
              </a:rPr>
              <a:t> (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mục</a:t>
            </a:r>
            <a:r>
              <a:rPr lang="en-US" sz="1600" dirty="0">
                <a:latin typeface="Fira Sans" panose="020B0503050000020004" pitchFamily="34" charset="0"/>
              </a:rPr>
              <a:t>)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bảng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latin typeface="Fira Sans" panose="020B0503050000020004" pitchFamily="34" charset="0"/>
              </a:rPr>
              <a:t>Category_Dimension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01071C-9149-0583-AEE2-845C7A1E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Discussions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196515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bình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576579"/>
            <a:ext cx="3433864" cy="73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Thêm, xóa, và lấy danh sách bình luận từ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Article_Interaction</a:t>
            </a:r>
            <a:r>
              <a:rPr lang="en-US" sz="1600" b="1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với loại tương tác là "Comment".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Tương tác với bình 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433864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Người dùng có thể like hoặc reply bình luận, cập nhật số lượng like cho các bình luận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A3B285-1173-BD0B-A966-19E5C12C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Tags (</a:t>
            </a:r>
            <a:r>
              <a:rPr lang="en-US" sz="3333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Thẻ</a:t>
            </a: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01168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295376" cy="76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Lấy danh sách các thẻ có sẵn từ </a:t>
            </a:r>
            <a:r>
              <a:rPr lang="en-US" sz="1600" b="1" dirty="0">
                <a:latin typeface="Fira Sans" panose="020B0503050000020004" pitchFamily="34" charset="0"/>
              </a:rPr>
              <a:t>Dim_</a:t>
            </a:r>
            <a:r>
              <a:rPr lang="vi-VN" sz="1600" b="1" dirty="0">
                <a:latin typeface="Fira Sans" panose="020B0503050000020004" pitchFamily="34" charset="0"/>
              </a:rPr>
              <a:t>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Lọc bài viết theo thẻ 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b="1" dirty="0">
                <a:latin typeface="Fira Sans" panose="020B0503050000020004" pitchFamily="34" charset="0"/>
              </a:rPr>
              <a:t>Fact_News </a:t>
            </a:r>
            <a:r>
              <a:rPr lang="vi-VN" sz="1600" dirty="0">
                <a:latin typeface="Fira Sans" panose="020B0503050000020004" pitchFamily="34" charset="0"/>
              </a:rPr>
              <a:t>dựa trên </a:t>
            </a:r>
            <a:r>
              <a:rPr lang="vi-VN" sz="1600" b="1" dirty="0">
                <a:latin typeface="Fira Sans" panose="020B0503050000020004" pitchFamily="34" charset="0"/>
              </a:rPr>
              <a:t>News_Tag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Theo dõi và bỏ theo dõi 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Cho phép người dùng theo dõi hoặc bỏ theo dõi các thẻ, cập nhật bảng </a:t>
            </a:r>
            <a:r>
              <a:rPr lang="vi-VN" sz="1600" b="1" dirty="0">
                <a:latin typeface="Fira Sans" panose="020B0503050000020004" pitchFamily="34" charset="0"/>
              </a:rPr>
              <a:t>User_Tag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3DA54F-D247-A60D-44D7-5E3EC2A0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5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Sources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75034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097941"/>
            <a:ext cx="3365770" cy="145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Hiển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thị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nguồn</a:t>
            </a:r>
            <a:r>
              <a:rPr lang="en-US" sz="1600" dirty="0">
                <a:latin typeface="Fira Sans" panose="020B0503050000020004" pitchFamily="34" charset="0"/>
              </a:rPr>
              <a:t> tin </a:t>
            </a:r>
            <a:r>
              <a:rPr lang="en-US" sz="1600" dirty="0" err="1">
                <a:latin typeface="Fira Sans" panose="020B0503050000020004" pitchFamily="34" charset="0"/>
              </a:rPr>
              <a:t>đã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đăng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ký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trong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hệ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thống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latin typeface="Fira Sans" panose="020B0503050000020004" pitchFamily="34" charset="0"/>
              </a:rPr>
              <a:t>Source_Dimension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Người dùng có thể theo dõi hoặc bỏ theo dõi các nguồn tin.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79600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Cập nhật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 tin</a:t>
            </a: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4176066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Tự động cập nhật bài viết từ nguồn tin thông qua RSS và lưu xuống </a:t>
            </a:r>
            <a:r>
              <a:rPr lang="en-US" sz="1600" dirty="0">
                <a:latin typeface="Fira Sans" panose="020B0503050000020004" pitchFamily="34" charset="0"/>
              </a:rPr>
              <a:t>database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6B4841-8AC9-BF4C-187E-2D9999B8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Leaderboard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685493"/>
            <a:ext cx="3295376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Bảng xếp hạng bài viết và nguồn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các bài viết được tương tác nhiều nhất (view, like, comment) từ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Hiển thị các nguồn tin có nhiều bài viết hoặc bài viết được tương tác nhiều nhất.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646EE8-4393-023F-C373-7A9072F9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30156"/>
            <a:ext cx="8896626" cy="4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Submit a Link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-2" y="2071075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 dirty="0" err="1"/>
              <a:t>Gửi</a:t>
            </a:r>
            <a:r>
              <a:rPr lang="en-US" sz="1870" b="1" dirty="0"/>
              <a:t> </a:t>
            </a:r>
            <a:r>
              <a:rPr lang="en-US" sz="1870" b="1" dirty="0" err="1"/>
              <a:t>bài</a:t>
            </a:r>
            <a:r>
              <a:rPr lang="en-US" sz="1870" b="1" dirty="0"/>
              <a:t> </a:t>
            </a:r>
            <a:r>
              <a:rPr lang="en-US" sz="1870" b="1" dirty="0" err="1"/>
              <a:t>viết</a:t>
            </a:r>
            <a:r>
              <a:rPr lang="en-US" sz="1870" b="1" dirty="0"/>
              <a:t> </a:t>
            </a:r>
            <a:r>
              <a:rPr lang="en-US" sz="1870" b="1" dirty="0" err="1"/>
              <a:t>mới</a:t>
            </a:r>
            <a:endParaRPr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có thể gửi bài viết hoặc liên kết để xem xét và đăng tải.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Các liên kết này sẽ được thêm vào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 sau khi được </a:t>
            </a: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kiểm duyệt.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BCDF0AA-F569-9CBE-957D-D1500B9C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27838"/>
            <a:ext cx="8896626" cy="5002324"/>
          </a:xfrm>
          <a:prstGeom prst="rect">
            <a:avLst/>
          </a:prstGeom>
        </p:spPr>
      </p:pic>
      <p:sp>
        <p:nvSpPr>
          <p:cNvPr id="4" name="Google Shape;2996;p33">
            <a:extLst>
              <a:ext uri="{FF2B5EF4-FFF2-40B4-BE49-F238E27FC236}">
                <a16:creationId xmlns:a16="http://schemas.microsoft.com/office/drawing/2014/main" id="{47FE9E9B-E0A9-E042-0D7A-DE5F9F8EA14D}"/>
              </a:ext>
            </a:extLst>
          </p:cNvPr>
          <p:cNvSpPr txBox="1"/>
          <p:nvPr/>
        </p:nvSpPr>
        <p:spPr>
          <a:xfrm>
            <a:off x="-2" y="417959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Kiểm duyệt liên kết</a:t>
            </a:r>
          </a:p>
        </p:txBody>
      </p:sp>
      <p:sp>
        <p:nvSpPr>
          <p:cNvPr id="7" name="Google Shape;2997;p33">
            <a:extLst>
              <a:ext uri="{FF2B5EF4-FFF2-40B4-BE49-F238E27FC236}">
                <a16:creationId xmlns:a16="http://schemas.microsoft.com/office/drawing/2014/main" id="{5B0A30BB-41CC-2F72-9EBB-383D3A1A9A26}"/>
              </a:ext>
            </a:extLst>
          </p:cNvPr>
          <p:cNvSpPr txBox="1"/>
          <p:nvPr/>
        </p:nvSpPr>
        <p:spPr>
          <a:xfrm>
            <a:off x="-2" y="4559664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có thể duyệt các bài viết do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gửi, quyết định đăng tải hoặc từ chối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70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549</Words>
  <Application>Microsoft Office PowerPoint</Application>
  <PresentationFormat>Widescreen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Aptos</vt:lpstr>
      <vt:lpstr>Aptos Display</vt:lpstr>
      <vt:lpstr>Arial</vt:lpstr>
      <vt:lpstr>Fira Sans</vt:lpstr>
      <vt:lpstr>Fira Sans Medium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Чыонг Хоай Нам -</dc:creator>
  <cp:lastModifiedBy>Чыонг Хоай Нам -</cp:lastModifiedBy>
  <cp:revision>26</cp:revision>
  <dcterms:created xsi:type="dcterms:W3CDTF">2024-09-26T21:15:06Z</dcterms:created>
  <dcterms:modified xsi:type="dcterms:W3CDTF">2024-09-27T09:02:47Z</dcterms:modified>
</cp:coreProperties>
</file>