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68" r:id="rId3"/>
    <p:sldId id="264" r:id="rId4"/>
    <p:sldId id="287" r:id="rId5"/>
    <p:sldId id="288" r:id="rId6"/>
    <p:sldId id="289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90" r:id="rId18"/>
    <p:sldId id="292" r:id="rId19"/>
    <p:sldId id="29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27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>
        <p:scale>
          <a:sx n="100" d="100"/>
          <a:sy n="100" d="100"/>
        </p:scale>
        <p:origin x="91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09D9E-8CF1-439D-9750-5DCAC05E5B30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D017B-4F5B-4EBA-8975-0606F6D9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13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92a1ad211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92a1ad211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5042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92a1ad211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92a1ad211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710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92a1ad211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92a1ad211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549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2" name="Google Shape;5152;g94a06c92dc_0_1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3" name="Google Shape;5153;g94a06c92dc_0_1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92929026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92929026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92a1ad211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92a1ad211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462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92a1ad211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92a1ad211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329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92a1ad211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92a1ad211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844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92a1ad211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92a1ad211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017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92a1ad211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92a1ad211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944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92a1ad211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92a1ad211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799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92a1ad211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92a1ad211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953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F3CC0-C861-D01F-8D9A-A8F60522E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30307-F7F3-C0D9-0A81-1BE825183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F67CC-19FE-8E00-7083-51A06C67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9163D-3F81-7DA4-5288-8E008E889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0A1DB-51FC-30A2-017A-DEC10701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3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2143-AFCC-E2DE-9960-743BDEBD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74C89-6D94-5364-A20F-F3AE830C7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1D07E-722A-616D-45F6-7184AAD8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64B39-A559-BF51-1E34-0FC5675E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D2F81-AA44-C686-B598-883064B7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8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7E9B3B-30F9-1052-E4D5-05F08F826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E8E21-7A4E-8AAB-7138-E5CE8BC3D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DDDB-7C83-C3D7-85D9-CB47236CF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A2830-633F-4811-1B6B-13AB57B1C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6BF07-985E-2AFC-A4A2-B51E606F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44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8297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5789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0377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7350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3647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96309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22359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166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24E2-016C-9586-ACEC-895935AD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AB495-E3DC-B4D8-354A-DE55CA455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0647E-6CB3-C167-A4EA-0D74BE20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A19B3-5785-648F-AF77-83410B4F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D2D71-503E-56E0-0229-7EB8C8DF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83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87421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67576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023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DAFC-B760-0ACF-7F00-DF30526F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EE5BF-1E2B-83D6-0D96-5ED23DD7D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12788-D41C-F2DA-8767-A41354652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0DA5F-8964-E231-6D51-62F903C2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C748A-70B5-300F-A829-CA21FA3B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5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AE30-1F76-2294-0F48-49B51F97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DC178-90E0-E1DB-A231-1AE9C9600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DDE0F-E87B-9695-44FE-D08AF808A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BEB25-46AD-9B07-3FED-C9185DE10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A7422-B52A-9297-AD53-CCA34C38E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77819-B258-9B73-F848-4CAF61E4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2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E8E4-F799-1E50-A7FD-4A13B6802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E5429-93D2-83CC-BB3C-7D15D7B10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60E16-9E75-DB69-82C9-E16253626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CBE99-8C5B-7913-821A-2394F2697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EB60B-DA82-943B-D55E-77C04F248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71CD6-F069-891C-67B3-9B0664FD7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C34FA-0403-288A-939B-106258229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1B867D-9BBB-5454-289F-4ABE1E0A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2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EA2A-720A-A2C0-4211-8D0F346D4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021FD0-5360-80BF-4CC7-BB3A3464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5305D-55FE-2892-D787-3A754EED2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0F435-79A2-2A6C-CC84-4A0921FE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04D6DF-F790-4782-06D7-249E607C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AC9432-A893-8BB6-954E-E367441E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FD817-A5DE-5BE3-73D8-81FA5925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4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3EA5-D46F-712C-92ED-EDC83ECC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D33E1-8B6A-78D5-EBFE-DFE3CD54D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57C51-A095-3AF4-19DE-FC3C65317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C3A22-FAF6-E029-82C8-12219A99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17544-043E-E536-378F-14387790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5356C-90A9-F849-C59E-12AD77CE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8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F84D-AAB6-D872-2A06-F45F90BFD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C5513F-A53B-B639-F202-A6D4C1BA4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E3D30-3C64-423A-406B-E99620811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3F669-12A6-07B0-46F3-11D566CCF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CA8-65A7-4B50-AA2A-466495742E8E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649BD-3225-E771-A657-273D2D0E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1F4E6-625A-DA5C-D88E-CAC2F9F0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3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1D1D1-3EC3-2173-F10E-842E13337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BEBF9-AC84-E7AE-6BB0-371F45E3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55C44-837B-0EB3-0339-779E05420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4A2CA8-65A7-4B50-AA2A-466495742E8E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9BEA5-E622-9F56-6464-B346760B1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C7AE1-5F6C-32A0-5406-F66D7FD13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ED56BC-D970-419C-B1EA-FA14C52F0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5936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5990975" y="1451560"/>
            <a:ext cx="5609887" cy="3954880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2" name="Google Shape;164;p13">
            <a:extLst>
              <a:ext uri="{FF2B5EF4-FFF2-40B4-BE49-F238E27FC236}">
                <a16:creationId xmlns:a16="http://schemas.microsoft.com/office/drawing/2014/main" id="{297EA116-602C-30FB-59B2-7D13EB0EF43A}"/>
              </a:ext>
            </a:extLst>
          </p:cNvPr>
          <p:cNvSpPr txBox="1"/>
          <p:nvPr/>
        </p:nvSpPr>
        <p:spPr>
          <a:xfrm>
            <a:off x="522590" y="2162321"/>
            <a:ext cx="4709233" cy="173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latin typeface="Fira Sans Medium" panose="020B0603050000020004" pitchFamily="34" charset="0"/>
                <a:ea typeface="Fira Sans Extra Condensed SemiBold"/>
                <a:cs typeface="Aharoni" panose="02010803020104030203" pitchFamily="2" charset="-79"/>
                <a:sym typeface="Fira Sans Extra Condensed SemiBold"/>
              </a:rPr>
              <a:t>Daily.dev Challenge</a:t>
            </a:r>
            <a:endParaRPr sz="5400" b="1" dirty="0">
              <a:solidFill>
                <a:srgbClr val="00002A"/>
              </a:solidFill>
              <a:highlight>
                <a:srgbClr val="FFFFFF"/>
              </a:highlight>
              <a:latin typeface="Fira Sans Medium" panose="020B0603050000020004" pitchFamily="34" charset="0"/>
              <a:ea typeface="Fira Sans Extra Condensed SemiBold"/>
              <a:cs typeface="Aharoni" panose="02010803020104030203" pitchFamily="2" charset="-79"/>
              <a:sym typeface="Fira Sans Extra Condensed SemiBold"/>
            </a:endParaRPr>
          </a:p>
        </p:txBody>
      </p:sp>
      <p:sp>
        <p:nvSpPr>
          <p:cNvPr id="3" name="Google Shape;165;p13">
            <a:extLst>
              <a:ext uri="{FF2B5EF4-FFF2-40B4-BE49-F238E27FC236}">
                <a16:creationId xmlns:a16="http://schemas.microsoft.com/office/drawing/2014/main" id="{F3EDA99B-7A93-241A-D868-C597D9761422}"/>
              </a:ext>
            </a:extLst>
          </p:cNvPr>
          <p:cNvSpPr txBox="1"/>
          <p:nvPr/>
        </p:nvSpPr>
        <p:spPr>
          <a:xfrm>
            <a:off x="464550" y="3915080"/>
            <a:ext cx="4709234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Fira Sans" panose="020B0503050000020004" pitchFamily="34" charset="0"/>
                <a:ea typeface="Roboto"/>
                <a:cs typeface="Aharoni" panose="02010803020104030203" pitchFamily="2" charset="-79"/>
                <a:sym typeface="Roboto"/>
              </a:rPr>
              <a:t>Truong Hoai Nam</a:t>
            </a:r>
            <a:endParaRPr sz="2400" dirty="0">
              <a:latin typeface="Fira Sans" panose="020B0503050000020004" pitchFamily="34" charset="0"/>
              <a:ea typeface="Roboto"/>
              <a:cs typeface="Aharoni" panose="02010803020104030203" pitchFamily="2" charset="-79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p33"/>
          <p:cNvSpPr txBox="1"/>
          <p:nvPr/>
        </p:nvSpPr>
        <p:spPr>
          <a:xfrm>
            <a:off x="947000" y="181801"/>
            <a:ext cx="102980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333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Tags</a:t>
            </a:r>
          </a:p>
        </p:txBody>
      </p:sp>
      <p:sp>
        <p:nvSpPr>
          <p:cNvPr id="5" name="Google Shape;2996;p33">
            <a:extLst>
              <a:ext uri="{FF2B5EF4-FFF2-40B4-BE49-F238E27FC236}">
                <a16:creationId xmlns:a16="http://schemas.microsoft.com/office/drawing/2014/main" id="{CC918522-6F1C-CA9F-F643-FB784094F0D2}"/>
              </a:ext>
            </a:extLst>
          </p:cNvPr>
          <p:cNvSpPr txBox="1"/>
          <p:nvPr/>
        </p:nvSpPr>
        <p:spPr>
          <a:xfrm>
            <a:off x="0" y="2011689"/>
            <a:ext cx="3295376" cy="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 err="1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Quản</a:t>
            </a:r>
            <a:r>
              <a:rPr lang="en-US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67" kern="0" dirty="0" err="1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lý</a:t>
            </a:r>
            <a:r>
              <a:rPr lang="en-US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67" kern="0" dirty="0" err="1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thẻ</a:t>
            </a:r>
            <a:endParaRPr sz="1867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" name="Google Shape;2997;p33">
            <a:extLst>
              <a:ext uri="{FF2B5EF4-FFF2-40B4-BE49-F238E27FC236}">
                <a16:creationId xmlns:a16="http://schemas.microsoft.com/office/drawing/2014/main" id="{06C28C7A-2401-4DB6-0FE4-C581E90DDC08}"/>
              </a:ext>
            </a:extLst>
          </p:cNvPr>
          <p:cNvSpPr txBox="1"/>
          <p:nvPr/>
        </p:nvSpPr>
        <p:spPr>
          <a:xfrm>
            <a:off x="0" y="2391753"/>
            <a:ext cx="3295376" cy="76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vi-VN" sz="1600" dirty="0">
                <a:latin typeface="Fira Sans" panose="020B0503050000020004" pitchFamily="34" charset="0"/>
              </a:rPr>
              <a:t>Lấy danh sách các thẻ có sẵn từ </a:t>
            </a:r>
            <a:r>
              <a:rPr lang="en-US" sz="1600" b="1" dirty="0">
                <a:latin typeface="Fira Sans" panose="020B0503050000020004" pitchFamily="34" charset="0"/>
              </a:rPr>
              <a:t>Dim_</a:t>
            </a:r>
            <a:r>
              <a:rPr lang="vi-VN" sz="1600" b="1" dirty="0">
                <a:latin typeface="Fira Sans" panose="020B0503050000020004" pitchFamily="34" charset="0"/>
              </a:rPr>
              <a:t>Tag</a:t>
            </a:r>
            <a:r>
              <a:rPr lang="vi-VN" sz="1600" dirty="0">
                <a:latin typeface="Fira Sans" panose="020B0503050000020004" pitchFamily="34" charset="0"/>
              </a:rPr>
              <a:t>.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vi-VN" sz="1600" dirty="0">
                <a:latin typeface="Fira Sans" panose="020B0503050000020004" pitchFamily="34" charset="0"/>
              </a:rPr>
              <a:t>Lọc bài viết theo thẻ từ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vi-VN" sz="1600" b="1" dirty="0">
                <a:latin typeface="Fira Sans" panose="020B0503050000020004" pitchFamily="34" charset="0"/>
              </a:rPr>
              <a:t>Fact_News </a:t>
            </a:r>
            <a:r>
              <a:rPr lang="vi-VN" sz="1600" dirty="0">
                <a:latin typeface="Fira Sans" panose="020B0503050000020004" pitchFamily="34" charset="0"/>
              </a:rPr>
              <a:t>dựa trên </a:t>
            </a:r>
            <a:r>
              <a:rPr lang="vi-VN" sz="1600" b="1" dirty="0">
                <a:latin typeface="Fira Sans" panose="020B0503050000020004" pitchFamily="34" charset="0"/>
              </a:rPr>
              <a:t>News_Tag</a:t>
            </a:r>
            <a:r>
              <a:rPr lang="vi-VN" sz="1600" dirty="0">
                <a:latin typeface="Fira Sans" panose="020B0503050000020004" pitchFamily="34" charset="0"/>
              </a:rPr>
              <a:t>.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7" name="Google Shape;2996;p33">
            <a:extLst>
              <a:ext uri="{FF2B5EF4-FFF2-40B4-BE49-F238E27FC236}">
                <a16:creationId xmlns:a16="http://schemas.microsoft.com/office/drawing/2014/main" id="{1B697CD0-22AC-DACF-E58E-09F52C5C9FF6}"/>
              </a:ext>
            </a:extLst>
          </p:cNvPr>
          <p:cNvSpPr txBox="1"/>
          <p:nvPr/>
        </p:nvSpPr>
        <p:spPr>
          <a:xfrm>
            <a:off x="0" y="3543082"/>
            <a:ext cx="3295376" cy="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vi-VN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Theo dõi và bỏ theo dõi thẻ</a:t>
            </a:r>
            <a:endParaRPr sz="1867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" name="Google Shape;2997;p33">
            <a:extLst>
              <a:ext uri="{FF2B5EF4-FFF2-40B4-BE49-F238E27FC236}">
                <a16:creationId xmlns:a16="http://schemas.microsoft.com/office/drawing/2014/main" id="{C0A07C3C-F8D3-271B-78DE-D55A34F657A1}"/>
              </a:ext>
            </a:extLst>
          </p:cNvPr>
          <p:cNvSpPr txBox="1"/>
          <p:nvPr/>
        </p:nvSpPr>
        <p:spPr>
          <a:xfrm>
            <a:off x="0" y="3923147"/>
            <a:ext cx="3295376" cy="726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vi-VN" sz="1600" dirty="0">
                <a:latin typeface="Fira Sans" panose="020B0503050000020004" pitchFamily="34" charset="0"/>
              </a:rPr>
              <a:t>Cho phép người dùng theo dõi hoặc bỏ theo dõi các thẻ, cập nhật bảng </a:t>
            </a:r>
            <a:r>
              <a:rPr lang="vi-VN" sz="1600" b="1" dirty="0">
                <a:latin typeface="Fira Sans" panose="020B0503050000020004" pitchFamily="34" charset="0"/>
              </a:rPr>
              <a:t>User_Tag</a:t>
            </a:r>
            <a:r>
              <a:rPr lang="vi-VN" sz="1600" dirty="0">
                <a:latin typeface="Fira Sans" panose="020B0503050000020004" pitchFamily="34" charset="0"/>
              </a:rPr>
              <a:t>.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B3DA54F-D247-A60D-44D7-5E3EC2A01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75" y="927838"/>
            <a:ext cx="8896625" cy="500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73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p33"/>
          <p:cNvSpPr txBox="1"/>
          <p:nvPr/>
        </p:nvSpPr>
        <p:spPr>
          <a:xfrm>
            <a:off x="947000" y="181801"/>
            <a:ext cx="102980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333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Sources</a:t>
            </a:r>
          </a:p>
        </p:txBody>
      </p:sp>
      <p:sp>
        <p:nvSpPr>
          <p:cNvPr id="5" name="Google Shape;2996;p33">
            <a:extLst>
              <a:ext uri="{FF2B5EF4-FFF2-40B4-BE49-F238E27FC236}">
                <a16:creationId xmlns:a16="http://schemas.microsoft.com/office/drawing/2014/main" id="{CC918522-6F1C-CA9F-F643-FB784094F0D2}"/>
              </a:ext>
            </a:extLst>
          </p:cNvPr>
          <p:cNvSpPr txBox="1"/>
          <p:nvPr/>
        </p:nvSpPr>
        <p:spPr>
          <a:xfrm>
            <a:off x="0" y="1750341"/>
            <a:ext cx="3295376" cy="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 err="1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Quản</a:t>
            </a:r>
            <a:r>
              <a:rPr lang="en-US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67" kern="0" dirty="0" err="1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lý</a:t>
            </a:r>
            <a:r>
              <a:rPr lang="en-US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67" kern="0" dirty="0" err="1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nguồn</a:t>
            </a:r>
            <a:r>
              <a:rPr lang="en-US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tin</a:t>
            </a:r>
            <a:endParaRPr sz="1867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" name="Google Shape;2997;p33">
            <a:extLst>
              <a:ext uri="{FF2B5EF4-FFF2-40B4-BE49-F238E27FC236}">
                <a16:creationId xmlns:a16="http://schemas.microsoft.com/office/drawing/2014/main" id="{06C28C7A-2401-4DB6-0FE4-C581E90DDC08}"/>
              </a:ext>
            </a:extLst>
          </p:cNvPr>
          <p:cNvSpPr txBox="1"/>
          <p:nvPr/>
        </p:nvSpPr>
        <p:spPr>
          <a:xfrm>
            <a:off x="0" y="2097941"/>
            <a:ext cx="3365770" cy="145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dirty="0" err="1">
                <a:latin typeface="Fira Sans" panose="020B0503050000020004" pitchFamily="34" charset="0"/>
              </a:rPr>
              <a:t>Hiển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thị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danh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sách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các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nguồn</a:t>
            </a:r>
            <a:r>
              <a:rPr lang="en-US" sz="1600" dirty="0">
                <a:latin typeface="Fira Sans" panose="020B0503050000020004" pitchFamily="34" charset="0"/>
              </a:rPr>
              <a:t> tin </a:t>
            </a:r>
            <a:r>
              <a:rPr lang="en-US" sz="1600" dirty="0" err="1">
                <a:latin typeface="Fira Sans" panose="020B0503050000020004" pitchFamily="34" charset="0"/>
              </a:rPr>
              <a:t>đã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đăng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ký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trong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hệ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thống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từ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Dim</a:t>
            </a:r>
            <a:r>
              <a:rPr lang="en-US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_ </a:t>
            </a:r>
            <a:r>
              <a:rPr lang="en-US" sz="1600" b="1" dirty="0">
                <a:latin typeface="Fira Sans" panose="020B0503050000020004" pitchFamily="34" charset="0"/>
              </a:rPr>
              <a:t>Source</a:t>
            </a:r>
            <a:r>
              <a:rPr lang="en-US" sz="1600" dirty="0">
                <a:latin typeface="Fira Sans" panose="020B0503050000020004" pitchFamily="34" charset="0"/>
              </a:rPr>
              <a:t>.</a:t>
            </a: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600" dirty="0">
              <a:latin typeface="Fira Sans" panose="020B0503050000020004" pitchFamily="34" charset="0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dirty="0">
                <a:latin typeface="Fira Sans" panose="020B0503050000020004" pitchFamily="34" charset="0"/>
              </a:rPr>
              <a:t>Người dùng có thể theo dõi hoặc bỏ theo dõi các nguồn tin.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7" name="Google Shape;2996;p33">
            <a:extLst>
              <a:ext uri="{FF2B5EF4-FFF2-40B4-BE49-F238E27FC236}">
                <a16:creationId xmlns:a16="http://schemas.microsoft.com/office/drawing/2014/main" id="{1B697CD0-22AC-DACF-E58E-09F52C5C9FF6}"/>
              </a:ext>
            </a:extLst>
          </p:cNvPr>
          <p:cNvSpPr txBox="1"/>
          <p:nvPr/>
        </p:nvSpPr>
        <p:spPr>
          <a:xfrm>
            <a:off x="0" y="3796001"/>
            <a:ext cx="3295376" cy="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vi-VN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Cập nhật</a:t>
            </a:r>
            <a:r>
              <a:rPr lang="en-US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vi-VN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nguồn tin</a:t>
            </a:r>
          </a:p>
        </p:txBody>
      </p:sp>
      <p:sp>
        <p:nvSpPr>
          <p:cNvPr id="8" name="Google Shape;2997;p33">
            <a:extLst>
              <a:ext uri="{FF2B5EF4-FFF2-40B4-BE49-F238E27FC236}">
                <a16:creationId xmlns:a16="http://schemas.microsoft.com/office/drawing/2014/main" id="{C0A07C3C-F8D3-271B-78DE-D55A34F657A1}"/>
              </a:ext>
            </a:extLst>
          </p:cNvPr>
          <p:cNvSpPr txBox="1"/>
          <p:nvPr/>
        </p:nvSpPr>
        <p:spPr>
          <a:xfrm>
            <a:off x="0" y="4176066"/>
            <a:ext cx="3295376" cy="726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vi-VN" sz="1600" dirty="0">
                <a:latin typeface="Fira Sans" panose="020B0503050000020004" pitchFamily="34" charset="0"/>
              </a:rPr>
              <a:t>Tự động cập nhật bài viết từ nguồn tin thông qua RSS và lưu xuống </a:t>
            </a:r>
            <a:r>
              <a:rPr lang="en-US" sz="1600" dirty="0">
                <a:latin typeface="Fira Sans" panose="020B0503050000020004" pitchFamily="34" charset="0"/>
              </a:rPr>
              <a:t>database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46B4841-8AC9-BF4C-187E-2D9999B8A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76" y="927838"/>
            <a:ext cx="8896625" cy="500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76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p33"/>
          <p:cNvSpPr txBox="1"/>
          <p:nvPr/>
        </p:nvSpPr>
        <p:spPr>
          <a:xfrm>
            <a:off x="947000" y="181801"/>
            <a:ext cx="102980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333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Leaderboard</a:t>
            </a:r>
          </a:p>
        </p:txBody>
      </p:sp>
      <p:sp>
        <p:nvSpPr>
          <p:cNvPr id="5" name="Google Shape;2996;p33">
            <a:extLst>
              <a:ext uri="{FF2B5EF4-FFF2-40B4-BE49-F238E27FC236}">
                <a16:creationId xmlns:a16="http://schemas.microsoft.com/office/drawing/2014/main" id="{CC918522-6F1C-CA9F-F643-FB784094F0D2}"/>
              </a:ext>
            </a:extLst>
          </p:cNvPr>
          <p:cNvSpPr txBox="1"/>
          <p:nvPr/>
        </p:nvSpPr>
        <p:spPr>
          <a:xfrm>
            <a:off x="0" y="1685493"/>
            <a:ext cx="3295376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Bảng xếp hạng bài viết và nguồn tin</a:t>
            </a:r>
            <a:endParaRPr sz="1867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" name="Google Shape;2997;p33">
            <a:extLst>
              <a:ext uri="{FF2B5EF4-FFF2-40B4-BE49-F238E27FC236}">
                <a16:creationId xmlns:a16="http://schemas.microsoft.com/office/drawing/2014/main" id="{06C28C7A-2401-4DB6-0FE4-C581E90DDC08}"/>
              </a:ext>
            </a:extLst>
          </p:cNvPr>
          <p:cNvSpPr txBox="1"/>
          <p:nvPr/>
        </p:nvSpPr>
        <p:spPr>
          <a:xfrm>
            <a:off x="0" y="2391753"/>
            <a:ext cx="3365770" cy="175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Truy vấn các bài viết được tương tác nhiều nhất (view, like, comment) từ </a:t>
            </a:r>
            <a:r>
              <a:rPr lang="vi-VN" sz="1600" b="1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Fact_News</a:t>
            </a: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.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Hiển thị các nguồn tin có nhiều bài viết hoặc bài viết được tương tác nhiều nhất.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646EE8-4393-023F-C373-7A9072F9F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76" y="930156"/>
            <a:ext cx="8896626" cy="499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285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p33"/>
          <p:cNvSpPr txBox="1"/>
          <p:nvPr/>
        </p:nvSpPr>
        <p:spPr>
          <a:xfrm>
            <a:off x="947000" y="181801"/>
            <a:ext cx="102980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600" dirty="0">
                <a:latin typeface="Fira Sans Medium" panose="020B0603050000020004" pitchFamily="34" charset="0"/>
              </a:rPr>
              <a:t>Submit a Link</a:t>
            </a:r>
            <a:endParaRPr lang="en-US" sz="3333" kern="0" dirty="0">
              <a:solidFill>
                <a:srgbClr val="000000"/>
              </a:solidFill>
              <a:latin typeface="Fira Sans Medium" panose="020B0603050000020004" pitchFamily="34" charset="0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" name="Google Shape;2996;p33">
            <a:extLst>
              <a:ext uri="{FF2B5EF4-FFF2-40B4-BE49-F238E27FC236}">
                <a16:creationId xmlns:a16="http://schemas.microsoft.com/office/drawing/2014/main" id="{CC918522-6F1C-CA9F-F643-FB784094F0D2}"/>
              </a:ext>
            </a:extLst>
          </p:cNvPr>
          <p:cNvSpPr txBox="1"/>
          <p:nvPr/>
        </p:nvSpPr>
        <p:spPr>
          <a:xfrm>
            <a:off x="-2" y="2071075"/>
            <a:ext cx="3295376" cy="41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70" b="1" dirty="0" err="1"/>
              <a:t>Gửi</a:t>
            </a:r>
            <a:r>
              <a:rPr lang="en-US" sz="1870" b="1" dirty="0"/>
              <a:t> </a:t>
            </a:r>
            <a:r>
              <a:rPr lang="en-US" sz="1870" b="1" dirty="0" err="1"/>
              <a:t>bài</a:t>
            </a:r>
            <a:r>
              <a:rPr lang="en-US" sz="1870" b="1" dirty="0"/>
              <a:t> </a:t>
            </a:r>
            <a:r>
              <a:rPr lang="en-US" sz="1870" b="1" dirty="0" err="1"/>
              <a:t>viết</a:t>
            </a:r>
            <a:r>
              <a:rPr lang="en-US" sz="1870" b="1" dirty="0"/>
              <a:t> </a:t>
            </a:r>
            <a:r>
              <a:rPr lang="en-US" sz="1870" b="1" dirty="0" err="1"/>
              <a:t>mới</a:t>
            </a:r>
            <a:endParaRPr sz="1870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" name="Google Shape;2997;p33">
            <a:extLst>
              <a:ext uri="{FF2B5EF4-FFF2-40B4-BE49-F238E27FC236}">
                <a16:creationId xmlns:a16="http://schemas.microsoft.com/office/drawing/2014/main" id="{06C28C7A-2401-4DB6-0FE4-C581E90DDC08}"/>
              </a:ext>
            </a:extLst>
          </p:cNvPr>
          <p:cNvSpPr txBox="1"/>
          <p:nvPr/>
        </p:nvSpPr>
        <p:spPr>
          <a:xfrm>
            <a:off x="0" y="2391753"/>
            <a:ext cx="3365770" cy="175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Fira Sans" panose="020B0503050000020004" pitchFamily="34" charset="0"/>
              </a:rPr>
              <a:t>User </a:t>
            </a:r>
            <a:r>
              <a:rPr lang="vi-VN" sz="1600" dirty="0">
                <a:latin typeface="Fira Sans" panose="020B0503050000020004" pitchFamily="34" charset="0"/>
              </a:rPr>
              <a:t>có thể gửi bài viết hoặc liên kết để xem xét và đăng tải.</a:t>
            </a:r>
            <a:endParaRPr lang="en-US" sz="1600" dirty="0">
              <a:latin typeface="Fira Sans" panose="020B0503050000020004" pitchFamily="34" charset="0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600" dirty="0">
              <a:latin typeface="Fira Sans" panose="020B0503050000020004" pitchFamily="34" charset="0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dirty="0">
                <a:latin typeface="Fira Sans" panose="020B0503050000020004" pitchFamily="34" charset="0"/>
              </a:rPr>
              <a:t>Các liên kết này sẽ được thêm vào </a:t>
            </a:r>
            <a:r>
              <a:rPr lang="vi-VN" sz="1600" b="1" dirty="0">
                <a:latin typeface="Fira Sans" panose="020B0503050000020004" pitchFamily="34" charset="0"/>
              </a:rPr>
              <a:t>Fact_News</a:t>
            </a:r>
            <a:r>
              <a:rPr lang="vi-VN" sz="1600" dirty="0">
                <a:latin typeface="Fira Sans" panose="020B0503050000020004" pitchFamily="34" charset="0"/>
              </a:rPr>
              <a:t> sau khi được </a:t>
            </a:r>
            <a:r>
              <a:rPr lang="en-US" sz="1600" dirty="0">
                <a:latin typeface="Fira Sans" panose="020B0503050000020004" pitchFamily="34" charset="0"/>
              </a:rPr>
              <a:t>Admin </a:t>
            </a:r>
            <a:r>
              <a:rPr lang="vi-VN" sz="1600" dirty="0">
                <a:latin typeface="Fira Sans" panose="020B0503050000020004" pitchFamily="34" charset="0"/>
              </a:rPr>
              <a:t>kiểm duyệt.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BCDF0AA-F569-9CBE-957D-D1500B9CA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74" y="927838"/>
            <a:ext cx="8896626" cy="5002324"/>
          </a:xfrm>
          <a:prstGeom prst="rect">
            <a:avLst/>
          </a:prstGeom>
        </p:spPr>
      </p:pic>
      <p:sp>
        <p:nvSpPr>
          <p:cNvPr id="4" name="Google Shape;2996;p33">
            <a:extLst>
              <a:ext uri="{FF2B5EF4-FFF2-40B4-BE49-F238E27FC236}">
                <a16:creationId xmlns:a16="http://schemas.microsoft.com/office/drawing/2014/main" id="{47FE9E9B-E0A9-E042-0D7A-DE5F9F8EA14D}"/>
              </a:ext>
            </a:extLst>
          </p:cNvPr>
          <p:cNvSpPr txBox="1"/>
          <p:nvPr/>
        </p:nvSpPr>
        <p:spPr>
          <a:xfrm>
            <a:off x="-2" y="4179599"/>
            <a:ext cx="3295376" cy="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vi-VN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Kiểm duyệt liên kết</a:t>
            </a:r>
          </a:p>
        </p:txBody>
      </p:sp>
      <p:sp>
        <p:nvSpPr>
          <p:cNvPr id="7" name="Google Shape;2997;p33">
            <a:extLst>
              <a:ext uri="{FF2B5EF4-FFF2-40B4-BE49-F238E27FC236}">
                <a16:creationId xmlns:a16="http://schemas.microsoft.com/office/drawing/2014/main" id="{5B0A30BB-41CC-2F72-9EBB-383D3A1A9A26}"/>
              </a:ext>
            </a:extLst>
          </p:cNvPr>
          <p:cNvSpPr txBox="1"/>
          <p:nvPr/>
        </p:nvSpPr>
        <p:spPr>
          <a:xfrm>
            <a:off x="-2" y="4559664"/>
            <a:ext cx="3295376" cy="726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600" dirty="0">
                <a:latin typeface="Fira Sans" panose="020B0503050000020004" pitchFamily="34" charset="0"/>
              </a:rPr>
              <a:t>Admin </a:t>
            </a:r>
            <a:r>
              <a:rPr lang="vi-VN" sz="1600" dirty="0">
                <a:latin typeface="Fira Sans" panose="020B0503050000020004" pitchFamily="34" charset="0"/>
              </a:rPr>
              <a:t>có thể duyệt các bài viết do </a:t>
            </a:r>
            <a:r>
              <a:rPr lang="en-US" sz="1600" dirty="0">
                <a:latin typeface="Fira Sans" panose="020B0503050000020004" pitchFamily="34" charset="0"/>
              </a:rPr>
              <a:t>User </a:t>
            </a:r>
            <a:r>
              <a:rPr lang="vi-VN" sz="1600" dirty="0">
                <a:latin typeface="Fira Sans" panose="020B0503050000020004" pitchFamily="34" charset="0"/>
              </a:rPr>
              <a:t>gửi, quyết định đăng tải hoặc từ chối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847041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p33"/>
          <p:cNvSpPr txBox="1"/>
          <p:nvPr/>
        </p:nvSpPr>
        <p:spPr>
          <a:xfrm>
            <a:off x="947000" y="181801"/>
            <a:ext cx="102980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600" dirty="0">
                <a:latin typeface="Fira Sans Medium" panose="020B0603050000020004" pitchFamily="34" charset="0"/>
              </a:rPr>
              <a:t>Bookmarks </a:t>
            </a:r>
            <a:endParaRPr lang="en-US" sz="3333" kern="0" dirty="0">
              <a:solidFill>
                <a:srgbClr val="000000"/>
              </a:solidFill>
              <a:latin typeface="Fira Sans Medium" panose="020B0603050000020004" pitchFamily="34" charset="0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BC21C51-B180-B305-B299-B54FF7F6D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74" y="930600"/>
            <a:ext cx="8896626" cy="4996799"/>
          </a:xfrm>
          <a:prstGeom prst="rect">
            <a:avLst/>
          </a:prstGeom>
        </p:spPr>
      </p:pic>
      <p:sp>
        <p:nvSpPr>
          <p:cNvPr id="7" name="Google Shape;2996;p33">
            <a:extLst>
              <a:ext uri="{FF2B5EF4-FFF2-40B4-BE49-F238E27FC236}">
                <a16:creationId xmlns:a16="http://schemas.microsoft.com/office/drawing/2014/main" id="{9F8B2A2F-0625-45E8-A74F-22BE59DC7A08}"/>
              </a:ext>
            </a:extLst>
          </p:cNvPr>
          <p:cNvSpPr txBox="1"/>
          <p:nvPr/>
        </p:nvSpPr>
        <p:spPr>
          <a:xfrm>
            <a:off x="-2" y="2372633"/>
            <a:ext cx="3295376" cy="41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70" b="1"/>
              <a:t>Quản lý bookmark</a:t>
            </a:r>
            <a:endParaRPr lang="en-US" sz="1870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" name="Google Shape;2997;p33">
            <a:extLst>
              <a:ext uri="{FF2B5EF4-FFF2-40B4-BE49-F238E27FC236}">
                <a16:creationId xmlns:a16="http://schemas.microsoft.com/office/drawing/2014/main" id="{8CA6FDB9-F0E3-1D6A-793F-860C01A5E74C}"/>
              </a:ext>
            </a:extLst>
          </p:cNvPr>
          <p:cNvSpPr txBox="1"/>
          <p:nvPr/>
        </p:nvSpPr>
        <p:spPr>
          <a:xfrm>
            <a:off x="0" y="2693311"/>
            <a:ext cx="3365770" cy="175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dirty="0"/>
              <a:t>Người dùng có thể lưu và quản lý các bài viết đã bookmark, lưu dữ liệu vào </a:t>
            </a:r>
            <a:r>
              <a:rPr lang="en-US" sz="1600" b="1" dirty="0"/>
              <a:t>Fact_</a:t>
            </a:r>
            <a:r>
              <a:rPr lang="vi-VN" sz="1600" b="1" dirty="0"/>
              <a:t>Bookmark</a:t>
            </a:r>
            <a:r>
              <a:rPr lang="vi-VN" sz="1600" dirty="0"/>
              <a:t>.</a:t>
            </a:r>
            <a:endParaRPr lang="en-US" sz="1600" dirty="0"/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Lấy danh sách các bài viết đã được bookmark của người dùng.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1287413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p33"/>
          <p:cNvSpPr txBox="1"/>
          <p:nvPr/>
        </p:nvSpPr>
        <p:spPr>
          <a:xfrm>
            <a:off x="947000" y="181801"/>
            <a:ext cx="102980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600" dirty="0">
                <a:latin typeface="Fira Sans Medium" panose="020B0603050000020004" pitchFamily="34" charset="0"/>
              </a:rPr>
              <a:t>History </a:t>
            </a:r>
            <a:endParaRPr lang="en-US" sz="3333" kern="0" dirty="0">
              <a:solidFill>
                <a:srgbClr val="000000"/>
              </a:solidFill>
              <a:latin typeface="Fira Sans Medium" panose="020B0603050000020004" pitchFamily="34" charset="0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" name="Google Shape;2996;p33">
            <a:extLst>
              <a:ext uri="{FF2B5EF4-FFF2-40B4-BE49-F238E27FC236}">
                <a16:creationId xmlns:a16="http://schemas.microsoft.com/office/drawing/2014/main" id="{9F8B2A2F-0625-45E8-A74F-22BE59DC7A08}"/>
              </a:ext>
            </a:extLst>
          </p:cNvPr>
          <p:cNvSpPr txBox="1"/>
          <p:nvPr/>
        </p:nvSpPr>
        <p:spPr>
          <a:xfrm>
            <a:off x="-2" y="2372633"/>
            <a:ext cx="3295376" cy="41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70" b="1"/>
              <a:t>Quản lý lịch sử đọc</a:t>
            </a:r>
            <a:endParaRPr lang="en-US" sz="1870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" name="Google Shape;2997;p33">
            <a:extLst>
              <a:ext uri="{FF2B5EF4-FFF2-40B4-BE49-F238E27FC236}">
                <a16:creationId xmlns:a16="http://schemas.microsoft.com/office/drawing/2014/main" id="{8CA6FDB9-F0E3-1D6A-793F-860C01A5E74C}"/>
              </a:ext>
            </a:extLst>
          </p:cNvPr>
          <p:cNvSpPr txBox="1"/>
          <p:nvPr/>
        </p:nvSpPr>
        <p:spPr>
          <a:xfrm>
            <a:off x="0" y="2693311"/>
            <a:ext cx="3365770" cy="175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dirty="0">
                <a:latin typeface="Fira Sans" panose="020B0503050000020004" pitchFamily="34" charset="0"/>
              </a:rPr>
              <a:t>Lấy danh sách các bài viết mà người dùng đã đọc từ bảng </a:t>
            </a:r>
            <a:r>
              <a:rPr lang="en-US" sz="1600" b="1" dirty="0">
                <a:latin typeface="Fira Sans" panose="020B0503050000020004" pitchFamily="34" charset="0"/>
              </a:rPr>
              <a:t>Fact_</a:t>
            </a:r>
            <a:r>
              <a:rPr lang="vi-VN" sz="1600" b="1" dirty="0">
                <a:latin typeface="Fira Sans" panose="020B0503050000020004" pitchFamily="34" charset="0"/>
              </a:rPr>
              <a:t>History</a:t>
            </a:r>
            <a:r>
              <a:rPr lang="vi-VN" sz="1600" dirty="0">
                <a:latin typeface="Fira Sans" panose="020B0503050000020004" pitchFamily="34" charset="0"/>
              </a:rPr>
              <a:t>.</a:t>
            </a:r>
            <a:endParaRPr lang="en-US" sz="1600" dirty="0">
              <a:latin typeface="Fira Sans" panose="020B0503050000020004" pitchFamily="34" charset="0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dirty="0">
                <a:latin typeface="Fira Sans" panose="020B0503050000020004" pitchFamily="34" charset="0"/>
              </a:rPr>
              <a:t>Xóa hoặc quản lý lịch sử đọc của người dùng.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C15848B-5D02-CBB6-9E13-5A3B3F707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321" y="930600"/>
            <a:ext cx="8899679" cy="499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60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2374;p28">
            <a:extLst>
              <a:ext uri="{FF2B5EF4-FFF2-40B4-BE49-F238E27FC236}">
                <a16:creationId xmlns:a16="http://schemas.microsoft.com/office/drawing/2014/main" id="{C683D4FA-989A-BC8B-87DB-BED4573C90EF}"/>
              </a:ext>
            </a:extLst>
          </p:cNvPr>
          <p:cNvSpPr/>
          <p:nvPr/>
        </p:nvSpPr>
        <p:spPr>
          <a:xfrm>
            <a:off x="3488471" y="1486576"/>
            <a:ext cx="5364856" cy="3415200"/>
          </a:xfrm>
          <a:custGeom>
            <a:avLst/>
            <a:gdLst/>
            <a:ahLst/>
            <a:cxnLst/>
            <a:rect l="l" t="t" r="r" b="b"/>
            <a:pathLst>
              <a:path w="86204" h="51812" extrusionOk="0">
                <a:moveTo>
                  <a:pt x="1995" y="1"/>
                </a:moveTo>
                <a:cubicBezTo>
                  <a:pt x="887" y="1"/>
                  <a:pt x="0" y="919"/>
                  <a:pt x="0" y="2028"/>
                </a:cubicBezTo>
                <a:lnTo>
                  <a:pt x="0" y="49784"/>
                </a:lnTo>
                <a:cubicBezTo>
                  <a:pt x="0" y="50925"/>
                  <a:pt x="887" y="51811"/>
                  <a:pt x="1995" y="51811"/>
                </a:cubicBezTo>
                <a:lnTo>
                  <a:pt x="84208" y="51811"/>
                </a:lnTo>
                <a:cubicBezTo>
                  <a:pt x="85317" y="51811"/>
                  <a:pt x="86203" y="50925"/>
                  <a:pt x="86203" y="49784"/>
                </a:cubicBezTo>
                <a:lnTo>
                  <a:pt x="86203" y="2028"/>
                </a:lnTo>
                <a:cubicBezTo>
                  <a:pt x="86203" y="919"/>
                  <a:pt x="85317" y="1"/>
                  <a:pt x="84208" y="1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2375;p28">
            <a:extLst>
              <a:ext uri="{FF2B5EF4-FFF2-40B4-BE49-F238E27FC236}">
                <a16:creationId xmlns:a16="http://schemas.microsoft.com/office/drawing/2014/main" id="{6800CC66-D6BE-BF21-4331-642F2F36D839}"/>
              </a:ext>
            </a:extLst>
          </p:cNvPr>
          <p:cNvSpPr/>
          <p:nvPr/>
        </p:nvSpPr>
        <p:spPr>
          <a:xfrm>
            <a:off x="3293303" y="4901711"/>
            <a:ext cx="5755128" cy="400831"/>
          </a:xfrm>
          <a:custGeom>
            <a:avLst/>
            <a:gdLst/>
            <a:ahLst/>
            <a:cxnLst/>
            <a:rect l="l" t="t" r="r" b="b"/>
            <a:pathLst>
              <a:path w="92475" h="6081" extrusionOk="0">
                <a:moveTo>
                  <a:pt x="951" y="0"/>
                </a:moveTo>
                <a:cubicBezTo>
                  <a:pt x="413" y="0"/>
                  <a:pt x="1" y="412"/>
                  <a:pt x="1" y="950"/>
                </a:cubicBezTo>
                <a:cubicBezTo>
                  <a:pt x="1" y="3769"/>
                  <a:pt x="2281" y="6081"/>
                  <a:pt x="5131" y="6081"/>
                </a:cubicBezTo>
                <a:lnTo>
                  <a:pt x="87344" y="6081"/>
                </a:lnTo>
                <a:cubicBezTo>
                  <a:pt x="90194" y="6081"/>
                  <a:pt x="92475" y="3769"/>
                  <a:pt x="92475" y="950"/>
                </a:cubicBezTo>
                <a:cubicBezTo>
                  <a:pt x="92475" y="412"/>
                  <a:pt x="92063" y="0"/>
                  <a:pt x="91525" y="0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2376;p28">
            <a:extLst>
              <a:ext uri="{FF2B5EF4-FFF2-40B4-BE49-F238E27FC236}">
                <a16:creationId xmlns:a16="http://schemas.microsoft.com/office/drawing/2014/main" id="{BE015757-6FBF-D5AA-D2D1-82ADCC6D511F}"/>
              </a:ext>
            </a:extLst>
          </p:cNvPr>
          <p:cNvSpPr/>
          <p:nvPr/>
        </p:nvSpPr>
        <p:spPr>
          <a:xfrm>
            <a:off x="3632357" y="1645234"/>
            <a:ext cx="5077084" cy="3099993"/>
          </a:xfrm>
          <a:custGeom>
            <a:avLst/>
            <a:gdLst/>
            <a:ahLst/>
            <a:cxnLst/>
            <a:rect l="l" t="t" r="r" b="b"/>
            <a:pathLst>
              <a:path w="81580" h="47030" extrusionOk="0">
                <a:moveTo>
                  <a:pt x="982" y="1"/>
                </a:moveTo>
                <a:cubicBezTo>
                  <a:pt x="443" y="1"/>
                  <a:pt x="0" y="412"/>
                  <a:pt x="0" y="983"/>
                </a:cubicBezTo>
                <a:lnTo>
                  <a:pt x="0" y="46047"/>
                </a:lnTo>
                <a:cubicBezTo>
                  <a:pt x="0" y="46586"/>
                  <a:pt x="443" y="47029"/>
                  <a:pt x="982" y="47029"/>
                </a:cubicBezTo>
                <a:lnTo>
                  <a:pt x="80598" y="47029"/>
                </a:lnTo>
                <a:cubicBezTo>
                  <a:pt x="81136" y="47029"/>
                  <a:pt x="81580" y="46586"/>
                  <a:pt x="81580" y="46047"/>
                </a:cubicBezTo>
                <a:lnTo>
                  <a:pt x="81580" y="983"/>
                </a:lnTo>
                <a:cubicBezTo>
                  <a:pt x="81580" y="412"/>
                  <a:pt x="81136" y="1"/>
                  <a:pt x="805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2417;p28">
            <a:extLst>
              <a:ext uri="{FF2B5EF4-FFF2-40B4-BE49-F238E27FC236}">
                <a16:creationId xmlns:a16="http://schemas.microsoft.com/office/drawing/2014/main" id="{846CDF4F-D39B-BB69-E080-E64D6D829F3C}"/>
              </a:ext>
            </a:extLst>
          </p:cNvPr>
          <p:cNvSpPr txBox="1"/>
          <p:nvPr/>
        </p:nvSpPr>
        <p:spPr>
          <a:xfrm>
            <a:off x="4189967" y="2503089"/>
            <a:ext cx="3961800" cy="138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Fira Sans Medium"/>
                <a:ea typeface="Fira Sans Medium"/>
                <a:cs typeface="Fira Sans Medium"/>
                <a:sym typeface="Fira Sans Medium"/>
              </a:rPr>
              <a:t>Diagram</a:t>
            </a:r>
            <a:endParaRPr sz="54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7192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DF1DBA6F-5488-021A-9A8D-D49638901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86" y="121614"/>
            <a:ext cx="11010228" cy="661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22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21;p14">
            <a:extLst>
              <a:ext uri="{FF2B5EF4-FFF2-40B4-BE49-F238E27FC236}">
                <a16:creationId xmlns:a16="http://schemas.microsoft.com/office/drawing/2014/main" id="{7B1A069D-B56D-EEA8-6FAA-7EFFABB97399}"/>
              </a:ext>
            </a:extLst>
          </p:cNvPr>
          <p:cNvGrpSpPr/>
          <p:nvPr/>
        </p:nvGrpSpPr>
        <p:grpSpPr>
          <a:xfrm>
            <a:off x="2709332" y="1674375"/>
            <a:ext cx="6773333" cy="3931116"/>
            <a:chOff x="3331180" y="1880914"/>
            <a:chExt cx="2481610" cy="1645696"/>
          </a:xfrm>
        </p:grpSpPr>
        <p:sp>
          <p:nvSpPr>
            <p:cNvPr id="14" name="Google Shape;229;p14">
              <a:extLst>
                <a:ext uri="{FF2B5EF4-FFF2-40B4-BE49-F238E27FC236}">
                  <a16:creationId xmlns:a16="http://schemas.microsoft.com/office/drawing/2014/main" id="{F7D0FAFE-C313-5B46-3A16-77837D87F926}"/>
                </a:ext>
              </a:extLst>
            </p:cNvPr>
            <p:cNvSpPr/>
            <p:nvPr/>
          </p:nvSpPr>
          <p:spPr>
            <a:xfrm>
              <a:off x="3623872" y="1880914"/>
              <a:ext cx="1896226" cy="1175030"/>
            </a:xfrm>
            <a:custGeom>
              <a:avLst/>
              <a:gdLst/>
              <a:ahLst/>
              <a:cxnLst/>
              <a:rect l="l" t="t" r="r" b="b"/>
              <a:pathLst>
                <a:path w="71193" h="44116" extrusionOk="0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230;p14">
              <a:extLst>
                <a:ext uri="{FF2B5EF4-FFF2-40B4-BE49-F238E27FC236}">
                  <a16:creationId xmlns:a16="http://schemas.microsoft.com/office/drawing/2014/main" id="{4A4E4167-95AE-37A0-AD49-70E889D70446}"/>
                </a:ext>
              </a:extLst>
            </p:cNvPr>
            <p:cNvSpPr/>
            <p:nvPr/>
          </p:nvSpPr>
          <p:spPr>
            <a:xfrm>
              <a:off x="3331180" y="3017962"/>
              <a:ext cx="2481610" cy="455512"/>
            </a:xfrm>
            <a:custGeom>
              <a:avLst/>
              <a:gdLst/>
              <a:ahLst/>
              <a:cxnLst/>
              <a:rect l="l" t="t" r="r" b="b"/>
              <a:pathLst>
                <a:path w="93171" h="17102" extrusionOk="0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231;p14">
              <a:extLst>
                <a:ext uri="{FF2B5EF4-FFF2-40B4-BE49-F238E27FC236}">
                  <a16:creationId xmlns:a16="http://schemas.microsoft.com/office/drawing/2014/main" id="{CF77782D-060A-05FE-DC59-F0AB8141D113}"/>
                </a:ext>
              </a:extLst>
            </p:cNvPr>
            <p:cNvSpPr/>
            <p:nvPr/>
          </p:nvSpPr>
          <p:spPr>
            <a:xfrm>
              <a:off x="3338771" y="3444761"/>
              <a:ext cx="2467280" cy="81849"/>
            </a:xfrm>
            <a:custGeom>
              <a:avLst/>
              <a:gdLst/>
              <a:ahLst/>
              <a:cxnLst/>
              <a:rect l="l" t="t" r="r" b="b"/>
              <a:pathLst>
                <a:path w="92633" h="3073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232;p14">
              <a:extLst>
                <a:ext uri="{FF2B5EF4-FFF2-40B4-BE49-F238E27FC236}">
                  <a16:creationId xmlns:a16="http://schemas.microsoft.com/office/drawing/2014/main" id="{405B76B6-9BCF-AC50-954E-E23698F9BF3A}"/>
                </a:ext>
              </a:extLst>
            </p:cNvPr>
            <p:cNvSpPr/>
            <p:nvPr/>
          </p:nvSpPr>
          <p:spPr>
            <a:xfrm>
              <a:off x="3747032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233;p14">
              <a:extLst>
                <a:ext uri="{FF2B5EF4-FFF2-40B4-BE49-F238E27FC236}">
                  <a16:creationId xmlns:a16="http://schemas.microsoft.com/office/drawing/2014/main" id="{5A016B75-F058-31B3-9B58-64070A0FFED3}"/>
                </a:ext>
              </a:extLst>
            </p:cNvPr>
            <p:cNvSpPr/>
            <p:nvPr/>
          </p:nvSpPr>
          <p:spPr>
            <a:xfrm>
              <a:off x="3858366" y="3062656"/>
              <a:ext cx="102944" cy="228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234;p14">
              <a:extLst>
                <a:ext uri="{FF2B5EF4-FFF2-40B4-BE49-F238E27FC236}">
                  <a16:creationId xmlns:a16="http://schemas.microsoft.com/office/drawing/2014/main" id="{6F7EAF44-94BC-2FE8-E4C6-041F2325192F}"/>
                </a:ext>
              </a:extLst>
            </p:cNvPr>
            <p:cNvSpPr/>
            <p:nvPr/>
          </p:nvSpPr>
          <p:spPr>
            <a:xfrm>
              <a:off x="3968875" y="3062656"/>
              <a:ext cx="102092" cy="228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235;p14">
              <a:extLst>
                <a:ext uri="{FF2B5EF4-FFF2-40B4-BE49-F238E27FC236}">
                  <a16:creationId xmlns:a16="http://schemas.microsoft.com/office/drawing/2014/main" id="{BCE42AFE-312D-AA90-75B9-97EB7E071E65}"/>
                </a:ext>
              </a:extLst>
            </p:cNvPr>
            <p:cNvSpPr/>
            <p:nvPr/>
          </p:nvSpPr>
          <p:spPr>
            <a:xfrm>
              <a:off x="4080209" y="3062656"/>
              <a:ext cx="100414" cy="228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236;p14">
              <a:extLst>
                <a:ext uri="{FF2B5EF4-FFF2-40B4-BE49-F238E27FC236}">
                  <a16:creationId xmlns:a16="http://schemas.microsoft.com/office/drawing/2014/main" id="{9B256494-1DD0-1B90-489C-FE8552F2CBDD}"/>
                </a:ext>
              </a:extLst>
            </p:cNvPr>
            <p:cNvSpPr/>
            <p:nvPr/>
          </p:nvSpPr>
          <p:spPr>
            <a:xfrm>
              <a:off x="4191570" y="3062656"/>
              <a:ext cx="98709" cy="228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237;p14">
              <a:extLst>
                <a:ext uri="{FF2B5EF4-FFF2-40B4-BE49-F238E27FC236}">
                  <a16:creationId xmlns:a16="http://schemas.microsoft.com/office/drawing/2014/main" id="{BCC3570D-79B6-0336-9696-7A4FB309FB47}"/>
                </a:ext>
              </a:extLst>
            </p:cNvPr>
            <p:cNvSpPr/>
            <p:nvPr/>
          </p:nvSpPr>
          <p:spPr>
            <a:xfrm>
              <a:off x="4302052" y="3062656"/>
              <a:ext cx="97031" cy="228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238;p14">
              <a:extLst>
                <a:ext uri="{FF2B5EF4-FFF2-40B4-BE49-F238E27FC236}">
                  <a16:creationId xmlns:a16="http://schemas.microsoft.com/office/drawing/2014/main" id="{C3057D3D-6A16-291C-CA50-51E04AA9AAF3}"/>
                </a:ext>
              </a:extLst>
            </p:cNvPr>
            <p:cNvSpPr/>
            <p:nvPr/>
          </p:nvSpPr>
          <p:spPr>
            <a:xfrm>
              <a:off x="4413413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239;p14">
              <a:extLst>
                <a:ext uri="{FF2B5EF4-FFF2-40B4-BE49-F238E27FC236}">
                  <a16:creationId xmlns:a16="http://schemas.microsoft.com/office/drawing/2014/main" id="{69C991AC-BFC7-41A7-073D-EBC407E7FD0C}"/>
                </a:ext>
              </a:extLst>
            </p:cNvPr>
            <p:cNvSpPr/>
            <p:nvPr/>
          </p:nvSpPr>
          <p:spPr>
            <a:xfrm>
              <a:off x="4524747" y="3062656"/>
              <a:ext cx="95327" cy="228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40;p14">
              <a:extLst>
                <a:ext uri="{FF2B5EF4-FFF2-40B4-BE49-F238E27FC236}">
                  <a16:creationId xmlns:a16="http://schemas.microsoft.com/office/drawing/2014/main" id="{D9F2BB92-A097-19AC-FA30-3F9DEDB14598}"/>
                </a:ext>
              </a:extLst>
            </p:cNvPr>
            <p:cNvSpPr/>
            <p:nvPr/>
          </p:nvSpPr>
          <p:spPr>
            <a:xfrm>
              <a:off x="4634404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41;p14">
              <a:extLst>
                <a:ext uri="{FF2B5EF4-FFF2-40B4-BE49-F238E27FC236}">
                  <a16:creationId xmlns:a16="http://schemas.microsoft.com/office/drawing/2014/main" id="{E801966F-1935-AE7F-FF7E-896FB4F7C713}"/>
                </a:ext>
              </a:extLst>
            </p:cNvPr>
            <p:cNvSpPr/>
            <p:nvPr/>
          </p:nvSpPr>
          <p:spPr>
            <a:xfrm>
              <a:off x="4744060" y="3062656"/>
              <a:ext cx="97857" cy="228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42;p14">
              <a:extLst>
                <a:ext uri="{FF2B5EF4-FFF2-40B4-BE49-F238E27FC236}">
                  <a16:creationId xmlns:a16="http://schemas.microsoft.com/office/drawing/2014/main" id="{D8DC5B09-92B8-4A1D-8FEF-01C15599F56E}"/>
                </a:ext>
              </a:extLst>
            </p:cNvPr>
            <p:cNvSpPr/>
            <p:nvPr/>
          </p:nvSpPr>
          <p:spPr>
            <a:xfrm>
              <a:off x="4853716" y="3062656"/>
              <a:ext cx="99562" cy="228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243;p14">
              <a:extLst>
                <a:ext uri="{FF2B5EF4-FFF2-40B4-BE49-F238E27FC236}">
                  <a16:creationId xmlns:a16="http://schemas.microsoft.com/office/drawing/2014/main" id="{40F274BF-6287-01AA-643A-31E63A56D532}"/>
                </a:ext>
              </a:extLst>
            </p:cNvPr>
            <p:cNvSpPr/>
            <p:nvPr/>
          </p:nvSpPr>
          <p:spPr>
            <a:xfrm>
              <a:off x="4963373" y="3062656"/>
              <a:ext cx="100387" cy="228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44;p14">
              <a:extLst>
                <a:ext uri="{FF2B5EF4-FFF2-40B4-BE49-F238E27FC236}">
                  <a16:creationId xmlns:a16="http://schemas.microsoft.com/office/drawing/2014/main" id="{E66D2A7D-F17F-3081-8528-9AADCAF27043}"/>
                </a:ext>
              </a:extLst>
            </p:cNvPr>
            <p:cNvSpPr/>
            <p:nvPr/>
          </p:nvSpPr>
          <p:spPr>
            <a:xfrm>
              <a:off x="5073029" y="3062656"/>
              <a:ext cx="101240" cy="228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245;p14">
              <a:extLst>
                <a:ext uri="{FF2B5EF4-FFF2-40B4-BE49-F238E27FC236}">
                  <a16:creationId xmlns:a16="http://schemas.microsoft.com/office/drawing/2014/main" id="{D33AAB6E-368A-2AC4-2AB2-DC11ED3CB350}"/>
                </a:ext>
              </a:extLst>
            </p:cNvPr>
            <p:cNvSpPr/>
            <p:nvPr/>
          </p:nvSpPr>
          <p:spPr>
            <a:xfrm>
              <a:off x="5182685" y="3062656"/>
              <a:ext cx="102918" cy="228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246;p14">
              <a:extLst>
                <a:ext uri="{FF2B5EF4-FFF2-40B4-BE49-F238E27FC236}">
                  <a16:creationId xmlns:a16="http://schemas.microsoft.com/office/drawing/2014/main" id="{F8BBC8B8-497B-56A8-7EF8-4202E4EB67E3}"/>
                </a:ext>
              </a:extLst>
            </p:cNvPr>
            <p:cNvSpPr/>
            <p:nvPr/>
          </p:nvSpPr>
          <p:spPr>
            <a:xfrm>
              <a:off x="5292341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247;p14">
              <a:extLst>
                <a:ext uri="{FF2B5EF4-FFF2-40B4-BE49-F238E27FC236}">
                  <a16:creationId xmlns:a16="http://schemas.microsoft.com/office/drawing/2014/main" id="{A732C02A-6B3A-EECB-3C8D-E09D6DF7F932}"/>
                </a:ext>
              </a:extLst>
            </p:cNvPr>
            <p:cNvSpPr/>
            <p:nvPr/>
          </p:nvSpPr>
          <p:spPr>
            <a:xfrm>
              <a:off x="3724259" y="3091342"/>
              <a:ext cx="80997" cy="35451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248;p14">
              <a:extLst>
                <a:ext uri="{FF2B5EF4-FFF2-40B4-BE49-F238E27FC236}">
                  <a16:creationId xmlns:a16="http://schemas.microsoft.com/office/drawing/2014/main" id="{CA104A4C-914F-A3C8-CF5A-20A5276E0831}"/>
                </a:ext>
              </a:extLst>
            </p:cNvPr>
            <p:cNvSpPr/>
            <p:nvPr/>
          </p:nvSpPr>
          <p:spPr>
            <a:xfrm>
              <a:off x="3806082" y="309134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249;p14">
              <a:extLst>
                <a:ext uri="{FF2B5EF4-FFF2-40B4-BE49-F238E27FC236}">
                  <a16:creationId xmlns:a16="http://schemas.microsoft.com/office/drawing/2014/main" id="{87CD40C8-A291-5559-7148-8F6134B0A31B}"/>
                </a:ext>
              </a:extLst>
            </p:cNvPr>
            <p:cNvSpPr/>
            <p:nvPr/>
          </p:nvSpPr>
          <p:spPr>
            <a:xfrm>
              <a:off x="3919946" y="309134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250;p14">
              <a:extLst>
                <a:ext uri="{FF2B5EF4-FFF2-40B4-BE49-F238E27FC236}">
                  <a16:creationId xmlns:a16="http://schemas.microsoft.com/office/drawing/2014/main" id="{88E1EF3E-C48D-B48A-1A41-EFCA21EBF640}"/>
                </a:ext>
              </a:extLst>
            </p:cNvPr>
            <p:cNvSpPr/>
            <p:nvPr/>
          </p:nvSpPr>
          <p:spPr>
            <a:xfrm>
              <a:off x="4033811" y="3091342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251;p14">
              <a:extLst>
                <a:ext uri="{FF2B5EF4-FFF2-40B4-BE49-F238E27FC236}">
                  <a16:creationId xmlns:a16="http://schemas.microsoft.com/office/drawing/2014/main" id="{E59F2763-12BF-898D-70CC-BD0000BFF01A}"/>
                </a:ext>
              </a:extLst>
            </p:cNvPr>
            <p:cNvSpPr/>
            <p:nvPr/>
          </p:nvSpPr>
          <p:spPr>
            <a:xfrm>
              <a:off x="4148528" y="3091342"/>
              <a:ext cx="103797" cy="35451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252;p14">
              <a:extLst>
                <a:ext uri="{FF2B5EF4-FFF2-40B4-BE49-F238E27FC236}">
                  <a16:creationId xmlns:a16="http://schemas.microsoft.com/office/drawing/2014/main" id="{123AC642-5E16-19C6-D962-9B4B775B4512}"/>
                </a:ext>
              </a:extLst>
            </p:cNvPr>
            <p:cNvSpPr/>
            <p:nvPr/>
          </p:nvSpPr>
          <p:spPr>
            <a:xfrm>
              <a:off x="4262419" y="3091342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253;p14">
              <a:extLst>
                <a:ext uri="{FF2B5EF4-FFF2-40B4-BE49-F238E27FC236}">
                  <a16:creationId xmlns:a16="http://schemas.microsoft.com/office/drawing/2014/main" id="{46340E75-5F11-75B3-3011-2AA3846CD43A}"/>
                </a:ext>
              </a:extLst>
            </p:cNvPr>
            <p:cNvSpPr/>
            <p:nvPr/>
          </p:nvSpPr>
          <p:spPr>
            <a:xfrm>
              <a:off x="4376284" y="3091342"/>
              <a:ext cx="99562" cy="35451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254;p14">
              <a:extLst>
                <a:ext uri="{FF2B5EF4-FFF2-40B4-BE49-F238E27FC236}">
                  <a16:creationId xmlns:a16="http://schemas.microsoft.com/office/drawing/2014/main" id="{632F5DF8-5BBC-A6B3-4C74-4047D67BFE8D}"/>
                </a:ext>
              </a:extLst>
            </p:cNvPr>
            <p:cNvSpPr/>
            <p:nvPr/>
          </p:nvSpPr>
          <p:spPr>
            <a:xfrm>
              <a:off x="4490148" y="3091342"/>
              <a:ext cx="97884" cy="35451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255;p14">
              <a:extLst>
                <a:ext uri="{FF2B5EF4-FFF2-40B4-BE49-F238E27FC236}">
                  <a16:creationId xmlns:a16="http://schemas.microsoft.com/office/drawing/2014/main" id="{68484E6F-99AD-F06A-3493-04930A640B09}"/>
                </a:ext>
              </a:extLst>
            </p:cNvPr>
            <p:cNvSpPr/>
            <p:nvPr/>
          </p:nvSpPr>
          <p:spPr>
            <a:xfrm>
              <a:off x="4604040" y="3091342"/>
              <a:ext cx="98709" cy="35451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256;p14">
              <a:extLst>
                <a:ext uri="{FF2B5EF4-FFF2-40B4-BE49-F238E27FC236}">
                  <a16:creationId xmlns:a16="http://schemas.microsoft.com/office/drawing/2014/main" id="{B07DA278-24E0-D121-1D2C-4C9E500C5DBB}"/>
                </a:ext>
              </a:extLst>
            </p:cNvPr>
            <p:cNvSpPr/>
            <p:nvPr/>
          </p:nvSpPr>
          <p:spPr>
            <a:xfrm>
              <a:off x="4716226" y="3091342"/>
              <a:ext cx="100387" cy="35451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257;p14">
              <a:extLst>
                <a:ext uri="{FF2B5EF4-FFF2-40B4-BE49-F238E27FC236}">
                  <a16:creationId xmlns:a16="http://schemas.microsoft.com/office/drawing/2014/main" id="{6A87C042-0018-EA8B-EC23-088FA45A3400}"/>
                </a:ext>
              </a:extLst>
            </p:cNvPr>
            <p:cNvSpPr/>
            <p:nvPr/>
          </p:nvSpPr>
          <p:spPr>
            <a:xfrm>
              <a:off x="4827561" y="3091342"/>
              <a:ext cx="102944" cy="35451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258;p14">
              <a:extLst>
                <a:ext uri="{FF2B5EF4-FFF2-40B4-BE49-F238E27FC236}">
                  <a16:creationId xmlns:a16="http://schemas.microsoft.com/office/drawing/2014/main" id="{F9295A7B-13D7-E954-ED79-CCFF2651C2B2}"/>
                </a:ext>
              </a:extLst>
            </p:cNvPr>
            <p:cNvSpPr/>
            <p:nvPr/>
          </p:nvSpPr>
          <p:spPr>
            <a:xfrm>
              <a:off x="4939747" y="3091342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259;p14">
              <a:extLst>
                <a:ext uri="{FF2B5EF4-FFF2-40B4-BE49-F238E27FC236}">
                  <a16:creationId xmlns:a16="http://schemas.microsoft.com/office/drawing/2014/main" id="{DDE6EAAF-0998-C47A-BE78-36AFF5B1AAC2}"/>
                </a:ext>
              </a:extLst>
            </p:cNvPr>
            <p:cNvSpPr/>
            <p:nvPr/>
          </p:nvSpPr>
          <p:spPr>
            <a:xfrm>
              <a:off x="5051082" y="309134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260;p14">
              <a:extLst>
                <a:ext uri="{FF2B5EF4-FFF2-40B4-BE49-F238E27FC236}">
                  <a16:creationId xmlns:a16="http://schemas.microsoft.com/office/drawing/2014/main" id="{7F48B4D2-6961-A55E-8CFA-D21986CFEF00}"/>
                </a:ext>
              </a:extLst>
            </p:cNvPr>
            <p:cNvSpPr/>
            <p:nvPr/>
          </p:nvSpPr>
          <p:spPr>
            <a:xfrm>
              <a:off x="5163268" y="3091342"/>
              <a:ext cx="256468" cy="35451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261;p14">
              <a:extLst>
                <a:ext uri="{FF2B5EF4-FFF2-40B4-BE49-F238E27FC236}">
                  <a16:creationId xmlns:a16="http://schemas.microsoft.com/office/drawing/2014/main" id="{598919F5-F657-A203-7780-422B653F718D}"/>
                </a:ext>
              </a:extLst>
            </p:cNvPr>
            <p:cNvSpPr/>
            <p:nvPr/>
          </p:nvSpPr>
          <p:spPr>
            <a:xfrm>
              <a:off x="3701486" y="3132679"/>
              <a:ext cx="148490" cy="35451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262;p14">
              <a:extLst>
                <a:ext uri="{FF2B5EF4-FFF2-40B4-BE49-F238E27FC236}">
                  <a16:creationId xmlns:a16="http://schemas.microsoft.com/office/drawing/2014/main" id="{E53A3EC7-7572-2BCD-D0C0-F59E13DC0A1C}"/>
                </a:ext>
              </a:extLst>
            </p:cNvPr>
            <p:cNvSpPr/>
            <p:nvPr/>
          </p:nvSpPr>
          <p:spPr>
            <a:xfrm>
              <a:off x="3852480" y="3132679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263;p14">
              <a:extLst>
                <a:ext uri="{FF2B5EF4-FFF2-40B4-BE49-F238E27FC236}">
                  <a16:creationId xmlns:a16="http://schemas.microsoft.com/office/drawing/2014/main" id="{6497B465-5DC9-6271-30BA-02B075A91CD7}"/>
                </a:ext>
              </a:extLst>
            </p:cNvPr>
            <p:cNvSpPr/>
            <p:nvPr/>
          </p:nvSpPr>
          <p:spPr>
            <a:xfrm>
              <a:off x="3969727" y="3132679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264;p14">
              <a:extLst>
                <a:ext uri="{FF2B5EF4-FFF2-40B4-BE49-F238E27FC236}">
                  <a16:creationId xmlns:a16="http://schemas.microsoft.com/office/drawing/2014/main" id="{38111A11-0EFA-B0E0-D4EB-5BC37EDBE61B}"/>
                </a:ext>
              </a:extLst>
            </p:cNvPr>
            <p:cNvSpPr/>
            <p:nvPr/>
          </p:nvSpPr>
          <p:spPr>
            <a:xfrm>
              <a:off x="408697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265;p14">
              <a:extLst>
                <a:ext uri="{FF2B5EF4-FFF2-40B4-BE49-F238E27FC236}">
                  <a16:creationId xmlns:a16="http://schemas.microsoft.com/office/drawing/2014/main" id="{156ED618-A435-6271-1574-BE62314586AB}"/>
                </a:ext>
              </a:extLst>
            </p:cNvPr>
            <p:cNvSpPr/>
            <p:nvPr/>
          </p:nvSpPr>
          <p:spPr>
            <a:xfrm>
              <a:off x="4204222" y="3132679"/>
              <a:ext cx="105448" cy="35451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266;p14">
              <a:extLst>
                <a:ext uri="{FF2B5EF4-FFF2-40B4-BE49-F238E27FC236}">
                  <a16:creationId xmlns:a16="http://schemas.microsoft.com/office/drawing/2014/main" id="{5B8AB899-DD3E-2F6D-413B-0849827D4B25}"/>
                </a:ext>
              </a:extLst>
            </p:cNvPr>
            <p:cNvSpPr/>
            <p:nvPr/>
          </p:nvSpPr>
          <p:spPr>
            <a:xfrm>
              <a:off x="4320617" y="3132679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267;p14">
              <a:extLst>
                <a:ext uri="{FF2B5EF4-FFF2-40B4-BE49-F238E27FC236}">
                  <a16:creationId xmlns:a16="http://schemas.microsoft.com/office/drawing/2014/main" id="{CA5A2C58-96B3-0DB8-CEE7-DC6757F554F7}"/>
                </a:ext>
              </a:extLst>
            </p:cNvPr>
            <p:cNvSpPr/>
            <p:nvPr/>
          </p:nvSpPr>
          <p:spPr>
            <a:xfrm>
              <a:off x="4437864" y="313267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268;p14">
              <a:extLst>
                <a:ext uri="{FF2B5EF4-FFF2-40B4-BE49-F238E27FC236}">
                  <a16:creationId xmlns:a16="http://schemas.microsoft.com/office/drawing/2014/main" id="{526922B1-4761-69BB-8CBE-3979DAE011AB}"/>
                </a:ext>
              </a:extLst>
            </p:cNvPr>
            <p:cNvSpPr/>
            <p:nvPr/>
          </p:nvSpPr>
          <p:spPr>
            <a:xfrm>
              <a:off x="4555111" y="3132679"/>
              <a:ext cx="100414" cy="35451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269;p14">
              <a:extLst>
                <a:ext uri="{FF2B5EF4-FFF2-40B4-BE49-F238E27FC236}">
                  <a16:creationId xmlns:a16="http://schemas.microsoft.com/office/drawing/2014/main" id="{071EA2B3-A769-423C-EA3F-F5B31C1AE67F}"/>
                </a:ext>
              </a:extLst>
            </p:cNvPr>
            <p:cNvSpPr/>
            <p:nvPr/>
          </p:nvSpPr>
          <p:spPr>
            <a:xfrm>
              <a:off x="4670681" y="3132679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270;p14">
              <a:extLst>
                <a:ext uri="{FF2B5EF4-FFF2-40B4-BE49-F238E27FC236}">
                  <a16:creationId xmlns:a16="http://schemas.microsoft.com/office/drawing/2014/main" id="{E354DA79-8239-BE96-A031-A7DAC385F578}"/>
                </a:ext>
              </a:extLst>
            </p:cNvPr>
            <p:cNvSpPr/>
            <p:nvPr/>
          </p:nvSpPr>
          <p:spPr>
            <a:xfrm>
              <a:off x="4785397" y="3132679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271;p14">
              <a:extLst>
                <a:ext uri="{FF2B5EF4-FFF2-40B4-BE49-F238E27FC236}">
                  <a16:creationId xmlns:a16="http://schemas.microsoft.com/office/drawing/2014/main" id="{B595839B-D4DE-EAB5-3759-4F5CD1330C9A}"/>
                </a:ext>
              </a:extLst>
            </p:cNvPr>
            <p:cNvSpPr/>
            <p:nvPr/>
          </p:nvSpPr>
          <p:spPr>
            <a:xfrm>
              <a:off x="490011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272;p14">
              <a:extLst>
                <a:ext uri="{FF2B5EF4-FFF2-40B4-BE49-F238E27FC236}">
                  <a16:creationId xmlns:a16="http://schemas.microsoft.com/office/drawing/2014/main" id="{D89721DD-1120-4A43-F718-6B2A119566B7}"/>
                </a:ext>
              </a:extLst>
            </p:cNvPr>
            <p:cNvSpPr/>
            <p:nvPr/>
          </p:nvSpPr>
          <p:spPr>
            <a:xfrm>
              <a:off x="5015657" y="3132679"/>
              <a:ext cx="108857" cy="35451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273;p14">
              <a:extLst>
                <a:ext uri="{FF2B5EF4-FFF2-40B4-BE49-F238E27FC236}">
                  <a16:creationId xmlns:a16="http://schemas.microsoft.com/office/drawing/2014/main" id="{7ADFA3DA-3BB5-7BAA-E632-3B85B44F6F25}"/>
                </a:ext>
              </a:extLst>
            </p:cNvPr>
            <p:cNvSpPr/>
            <p:nvPr/>
          </p:nvSpPr>
          <p:spPr>
            <a:xfrm>
              <a:off x="5130374" y="3132679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274;p14">
              <a:extLst>
                <a:ext uri="{FF2B5EF4-FFF2-40B4-BE49-F238E27FC236}">
                  <a16:creationId xmlns:a16="http://schemas.microsoft.com/office/drawing/2014/main" id="{C8C551B8-692B-7F7D-26CF-31A213027E1E}"/>
                </a:ext>
              </a:extLst>
            </p:cNvPr>
            <p:cNvSpPr/>
            <p:nvPr/>
          </p:nvSpPr>
          <p:spPr>
            <a:xfrm>
              <a:off x="5245091" y="3132679"/>
              <a:ext cx="197419" cy="35451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275;p14">
              <a:extLst>
                <a:ext uri="{FF2B5EF4-FFF2-40B4-BE49-F238E27FC236}">
                  <a16:creationId xmlns:a16="http://schemas.microsoft.com/office/drawing/2014/main" id="{98187792-DE61-DB4D-9BCE-A2C728A556AC}"/>
                </a:ext>
              </a:extLst>
            </p:cNvPr>
            <p:cNvSpPr/>
            <p:nvPr/>
          </p:nvSpPr>
          <p:spPr>
            <a:xfrm>
              <a:off x="3678713" y="3174017"/>
              <a:ext cx="185593" cy="35451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276;p14">
              <a:extLst>
                <a:ext uri="{FF2B5EF4-FFF2-40B4-BE49-F238E27FC236}">
                  <a16:creationId xmlns:a16="http://schemas.microsoft.com/office/drawing/2014/main" id="{8422BE83-C7DD-6709-37C2-0B99FBC381FB}"/>
                </a:ext>
              </a:extLst>
            </p:cNvPr>
            <p:cNvSpPr/>
            <p:nvPr/>
          </p:nvSpPr>
          <p:spPr>
            <a:xfrm>
              <a:off x="3867662" y="3174017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277;p14">
              <a:extLst>
                <a:ext uri="{FF2B5EF4-FFF2-40B4-BE49-F238E27FC236}">
                  <a16:creationId xmlns:a16="http://schemas.microsoft.com/office/drawing/2014/main" id="{276AF39E-792C-AE7B-49BD-5A0FB572473A}"/>
                </a:ext>
              </a:extLst>
            </p:cNvPr>
            <p:cNvSpPr/>
            <p:nvPr/>
          </p:nvSpPr>
          <p:spPr>
            <a:xfrm>
              <a:off x="3988265" y="3174017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278;p14">
              <a:extLst>
                <a:ext uri="{FF2B5EF4-FFF2-40B4-BE49-F238E27FC236}">
                  <a16:creationId xmlns:a16="http://schemas.microsoft.com/office/drawing/2014/main" id="{AE128694-FD6D-2321-1DAB-E84892101D0E}"/>
                </a:ext>
              </a:extLst>
            </p:cNvPr>
            <p:cNvSpPr/>
            <p:nvPr/>
          </p:nvSpPr>
          <p:spPr>
            <a:xfrm>
              <a:off x="4108043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Google Shape;279;p14">
              <a:extLst>
                <a:ext uri="{FF2B5EF4-FFF2-40B4-BE49-F238E27FC236}">
                  <a16:creationId xmlns:a16="http://schemas.microsoft.com/office/drawing/2014/main" id="{563E6686-57A6-68C1-58AA-934E9E72A3E1}"/>
                </a:ext>
              </a:extLst>
            </p:cNvPr>
            <p:cNvSpPr/>
            <p:nvPr/>
          </p:nvSpPr>
          <p:spPr>
            <a:xfrm>
              <a:off x="4228673" y="3174017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280;p14">
              <a:extLst>
                <a:ext uri="{FF2B5EF4-FFF2-40B4-BE49-F238E27FC236}">
                  <a16:creationId xmlns:a16="http://schemas.microsoft.com/office/drawing/2014/main" id="{BC1D26B6-0B7E-7EBE-CF1A-292E6530EF66}"/>
                </a:ext>
              </a:extLst>
            </p:cNvPr>
            <p:cNvSpPr/>
            <p:nvPr/>
          </p:nvSpPr>
          <p:spPr>
            <a:xfrm>
              <a:off x="4348450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Google Shape;281;p14">
              <a:extLst>
                <a:ext uri="{FF2B5EF4-FFF2-40B4-BE49-F238E27FC236}">
                  <a16:creationId xmlns:a16="http://schemas.microsoft.com/office/drawing/2014/main" id="{3914FACB-B2AD-9915-A081-D802D3B58721}"/>
                </a:ext>
              </a:extLst>
            </p:cNvPr>
            <p:cNvSpPr/>
            <p:nvPr/>
          </p:nvSpPr>
          <p:spPr>
            <a:xfrm>
              <a:off x="4469080" y="3174017"/>
              <a:ext cx="102918" cy="35451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" name="Google Shape;282;p14">
              <a:extLst>
                <a:ext uri="{FF2B5EF4-FFF2-40B4-BE49-F238E27FC236}">
                  <a16:creationId xmlns:a16="http://schemas.microsoft.com/office/drawing/2014/main" id="{32800522-6240-3A01-C22B-E7FDCBEE652C}"/>
                </a:ext>
              </a:extLst>
            </p:cNvPr>
            <p:cNvSpPr/>
            <p:nvPr/>
          </p:nvSpPr>
          <p:spPr>
            <a:xfrm>
              <a:off x="4588858" y="3174017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283;p14">
              <a:extLst>
                <a:ext uri="{FF2B5EF4-FFF2-40B4-BE49-F238E27FC236}">
                  <a16:creationId xmlns:a16="http://schemas.microsoft.com/office/drawing/2014/main" id="{6C81003B-3715-E94B-0126-05B1B3F00813}"/>
                </a:ext>
              </a:extLst>
            </p:cNvPr>
            <p:cNvSpPr/>
            <p:nvPr/>
          </p:nvSpPr>
          <p:spPr>
            <a:xfrm>
              <a:off x="4706931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" name="Google Shape;284;p14">
              <a:extLst>
                <a:ext uri="{FF2B5EF4-FFF2-40B4-BE49-F238E27FC236}">
                  <a16:creationId xmlns:a16="http://schemas.microsoft.com/office/drawing/2014/main" id="{EB79F047-116A-18EE-078C-EE0959E653B9}"/>
                </a:ext>
              </a:extLst>
            </p:cNvPr>
            <p:cNvSpPr/>
            <p:nvPr/>
          </p:nvSpPr>
          <p:spPr>
            <a:xfrm>
              <a:off x="4825030" y="3174017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" name="Google Shape;285;p14">
              <a:extLst>
                <a:ext uri="{FF2B5EF4-FFF2-40B4-BE49-F238E27FC236}">
                  <a16:creationId xmlns:a16="http://schemas.microsoft.com/office/drawing/2014/main" id="{43F7B8D9-DB5C-FE30-FD69-088E4685523E}"/>
                </a:ext>
              </a:extLst>
            </p:cNvPr>
            <p:cNvSpPr/>
            <p:nvPr/>
          </p:nvSpPr>
          <p:spPr>
            <a:xfrm>
              <a:off x="4943130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286;p14">
              <a:extLst>
                <a:ext uri="{FF2B5EF4-FFF2-40B4-BE49-F238E27FC236}">
                  <a16:creationId xmlns:a16="http://schemas.microsoft.com/office/drawing/2014/main" id="{64CDD86A-1ACD-6145-42CE-BEF74C822811}"/>
                </a:ext>
              </a:extLst>
            </p:cNvPr>
            <p:cNvSpPr/>
            <p:nvPr/>
          </p:nvSpPr>
          <p:spPr>
            <a:xfrm>
              <a:off x="5060377" y="3174017"/>
              <a:ext cx="113039" cy="35451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Google Shape;287;p14">
              <a:extLst>
                <a:ext uri="{FF2B5EF4-FFF2-40B4-BE49-F238E27FC236}">
                  <a16:creationId xmlns:a16="http://schemas.microsoft.com/office/drawing/2014/main" id="{6103A2B6-E9D7-2D0E-26B6-84E7DAC23AD7}"/>
                </a:ext>
              </a:extLst>
            </p:cNvPr>
            <p:cNvSpPr/>
            <p:nvPr/>
          </p:nvSpPr>
          <p:spPr>
            <a:xfrm>
              <a:off x="5178450" y="3174017"/>
              <a:ext cx="286832" cy="35451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288;p14">
              <a:extLst>
                <a:ext uri="{FF2B5EF4-FFF2-40B4-BE49-F238E27FC236}">
                  <a16:creationId xmlns:a16="http://schemas.microsoft.com/office/drawing/2014/main" id="{1FB8BAAF-B043-1D3F-41C1-40ECE82ABA88}"/>
                </a:ext>
              </a:extLst>
            </p:cNvPr>
            <p:cNvSpPr/>
            <p:nvPr/>
          </p:nvSpPr>
          <p:spPr>
            <a:xfrm>
              <a:off x="3655940" y="3214502"/>
              <a:ext cx="293571" cy="35451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289;p14">
              <a:extLst>
                <a:ext uri="{FF2B5EF4-FFF2-40B4-BE49-F238E27FC236}">
                  <a16:creationId xmlns:a16="http://schemas.microsoft.com/office/drawing/2014/main" id="{A5B2C0CF-33A3-D93D-1138-D37C969DD95C}"/>
                </a:ext>
              </a:extLst>
            </p:cNvPr>
            <p:cNvSpPr/>
            <p:nvPr/>
          </p:nvSpPr>
          <p:spPr>
            <a:xfrm>
              <a:off x="3955371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290;p14">
              <a:extLst>
                <a:ext uri="{FF2B5EF4-FFF2-40B4-BE49-F238E27FC236}">
                  <a16:creationId xmlns:a16="http://schemas.microsoft.com/office/drawing/2014/main" id="{F119A94C-934C-ADA3-CC0E-9669AD2083B8}"/>
                </a:ext>
              </a:extLst>
            </p:cNvPr>
            <p:cNvSpPr/>
            <p:nvPr/>
          </p:nvSpPr>
          <p:spPr>
            <a:xfrm>
              <a:off x="4078531" y="3214502"/>
              <a:ext cx="113066" cy="35451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291;p14">
              <a:extLst>
                <a:ext uri="{FF2B5EF4-FFF2-40B4-BE49-F238E27FC236}">
                  <a16:creationId xmlns:a16="http://schemas.microsoft.com/office/drawing/2014/main" id="{63836722-DEFD-63DF-CF0B-FC7146765A7E}"/>
                </a:ext>
              </a:extLst>
            </p:cNvPr>
            <p:cNvSpPr/>
            <p:nvPr/>
          </p:nvSpPr>
          <p:spPr>
            <a:xfrm>
              <a:off x="4201691" y="321450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292;p14">
              <a:extLst>
                <a:ext uri="{FF2B5EF4-FFF2-40B4-BE49-F238E27FC236}">
                  <a16:creationId xmlns:a16="http://schemas.microsoft.com/office/drawing/2014/main" id="{377C4DC8-CD80-F75B-2722-5AFB43FDA406}"/>
                </a:ext>
              </a:extLst>
            </p:cNvPr>
            <p:cNvSpPr/>
            <p:nvPr/>
          </p:nvSpPr>
          <p:spPr>
            <a:xfrm>
              <a:off x="4325677" y="321450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293;p14">
              <a:extLst>
                <a:ext uri="{FF2B5EF4-FFF2-40B4-BE49-F238E27FC236}">
                  <a16:creationId xmlns:a16="http://schemas.microsoft.com/office/drawing/2014/main" id="{6B2B2680-7F45-2B9E-D2E6-645D786E4F3C}"/>
                </a:ext>
              </a:extLst>
            </p:cNvPr>
            <p:cNvSpPr/>
            <p:nvPr/>
          </p:nvSpPr>
          <p:spPr>
            <a:xfrm>
              <a:off x="4448838" y="3214502"/>
              <a:ext cx="106300" cy="35451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Google Shape;294;p14">
              <a:extLst>
                <a:ext uri="{FF2B5EF4-FFF2-40B4-BE49-F238E27FC236}">
                  <a16:creationId xmlns:a16="http://schemas.microsoft.com/office/drawing/2014/main" id="{7465ACDC-60F0-D6FA-B744-B8F365D737C9}"/>
                </a:ext>
              </a:extLst>
            </p:cNvPr>
            <p:cNvSpPr/>
            <p:nvPr/>
          </p:nvSpPr>
          <p:spPr>
            <a:xfrm>
              <a:off x="4571971" y="3214502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Google Shape;295;p14">
              <a:extLst>
                <a:ext uri="{FF2B5EF4-FFF2-40B4-BE49-F238E27FC236}">
                  <a16:creationId xmlns:a16="http://schemas.microsoft.com/office/drawing/2014/main" id="{858B858A-E4D9-AB76-C234-B1F645D59965}"/>
                </a:ext>
              </a:extLst>
            </p:cNvPr>
            <p:cNvSpPr/>
            <p:nvPr/>
          </p:nvSpPr>
          <p:spPr>
            <a:xfrm>
              <a:off x="4692601" y="321450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296;p14">
              <a:extLst>
                <a:ext uri="{FF2B5EF4-FFF2-40B4-BE49-F238E27FC236}">
                  <a16:creationId xmlns:a16="http://schemas.microsoft.com/office/drawing/2014/main" id="{0854C272-58C8-68FE-7338-91DD8E7ACEBF}"/>
                </a:ext>
              </a:extLst>
            </p:cNvPr>
            <p:cNvSpPr/>
            <p:nvPr/>
          </p:nvSpPr>
          <p:spPr>
            <a:xfrm>
              <a:off x="4814057" y="3214502"/>
              <a:ext cx="110535" cy="35451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" name="Google Shape;297;p14">
              <a:extLst>
                <a:ext uri="{FF2B5EF4-FFF2-40B4-BE49-F238E27FC236}">
                  <a16:creationId xmlns:a16="http://schemas.microsoft.com/office/drawing/2014/main" id="{78DC4105-D792-F33A-C866-6EB4A4156A84}"/>
                </a:ext>
              </a:extLst>
            </p:cNvPr>
            <p:cNvSpPr/>
            <p:nvPr/>
          </p:nvSpPr>
          <p:spPr>
            <a:xfrm>
              <a:off x="4935539" y="3214502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Google Shape;298;p14">
              <a:extLst>
                <a:ext uri="{FF2B5EF4-FFF2-40B4-BE49-F238E27FC236}">
                  <a16:creationId xmlns:a16="http://schemas.microsoft.com/office/drawing/2014/main" id="{A9C5EF5F-0B41-3261-1450-153C1913F1B1}"/>
                </a:ext>
              </a:extLst>
            </p:cNvPr>
            <p:cNvSpPr/>
            <p:nvPr/>
          </p:nvSpPr>
          <p:spPr>
            <a:xfrm>
              <a:off x="5056142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" name="Google Shape;299;p14">
              <a:extLst>
                <a:ext uri="{FF2B5EF4-FFF2-40B4-BE49-F238E27FC236}">
                  <a16:creationId xmlns:a16="http://schemas.microsoft.com/office/drawing/2014/main" id="{F8DE609F-3EB4-67FA-54B1-888DAD0D625F}"/>
                </a:ext>
              </a:extLst>
            </p:cNvPr>
            <p:cNvSpPr/>
            <p:nvPr/>
          </p:nvSpPr>
          <p:spPr>
            <a:xfrm>
              <a:off x="5177624" y="3214502"/>
              <a:ext cx="310431" cy="35451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" name="Google Shape;300;p14">
              <a:extLst>
                <a:ext uri="{FF2B5EF4-FFF2-40B4-BE49-F238E27FC236}">
                  <a16:creationId xmlns:a16="http://schemas.microsoft.com/office/drawing/2014/main" id="{FC6B82DC-2550-79F1-3EC7-5FD6BC90FD7B}"/>
                </a:ext>
              </a:extLst>
            </p:cNvPr>
            <p:cNvSpPr/>
            <p:nvPr/>
          </p:nvSpPr>
          <p:spPr>
            <a:xfrm>
              <a:off x="3633167" y="3255839"/>
              <a:ext cx="123160" cy="35451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301;p14">
              <a:extLst>
                <a:ext uri="{FF2B5EF4-FFF2-40B4-BE49-F238E27FC236}">
                  <a16:creationId xmlns:a16="http://schemas.microsoft.com/office/drawing/2014/main" id="{EDEF5911-B482-BA63-814E-99B3E499A087}"/>
                </a:ext>
              </a:extLst>
            </p:cNvPr>
            <p:cNvSpPr/>
            <p:nvPr/>
          </p:nvSpPr>
          <p:spPr>
            <a:xfrm>
              <a:off x="3759684" y="3255839"/>
              <a:ext cx="120657" cy="35451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302;p14">
              <a:extLst>
                <a:ext uri="{FF2B5EF4-FFF2-40B4-BE49-F238E27FC236}">
                  <a16:creationId xmlns:a16="http://schemas.microsoft.com/office/drawing/2014/main" id="{820BEB21-1851-9FA7-F5BC-1540B33C2A09}"/>
                </a:ext>
              </a:extLst>
            </p:cNvPr>
            <p:cNvSpPr/>
            <p:nvPr/>
          </p:nvSpPr>
          <p:spPr>
            <a:xfrm>
              <a:off x="3886200" y="3255839"/>
              <a:ext cx="118126" cy="35451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Google Shape;303;p14">
              <a:extLst>
                <a:ext uri="{FF2B5EF4-FFF2-40B4-BE49-F238E27FC236}">
                  <a16:creationId xmlns:a16="http://schemas.microsoft.com/office/drawing/2014/main" id="{F346D332-6A70-984C-F0D4-2696B30895ED}"/>
                </a:ext>
              </a:extLst>
            </p:cNvPr>
            <p:cNvSpPr/>
            <p:nvPr/>
          </p:nvSpPr>
          <p:spPr>
            <a:xfrm>
              <a:off x="4012743" y="3255839"/>
              <a:ext cx="186445" cy="35451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" name="Google Shape;304;p14">
              <a:extLst>
                <a:ext uri="{FF2B5EF4-FFF2-40B4-BE49-F238E27FC236}">
                  <a16:creationId xmlns:a16="http://schemas.microsoft.com/office/drawing/2014/main" id="{97ACEA13-1A4A-8DF5-78D3-A4F7B656A20E}"/>
                </a:ext>
              </a:extLst>
            </p:cNvPr>
            <p:cNvSpPr/>
            <p:nvPr/>
          </p:nvSpPr>
          <p:spPr>
            <a:xfrm>
              <a:off x="4210960" y="3255839"/>
              <a:ext cx="722075" cy="35451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Google Shape;305;p14">
              <a:extLst>
                <a:ext uri="{FF2B5EF4-FFF2-40B4-BE49-F238E27FC236}">
                  <a16:creationId xmlns:a16="http://schemas.microsoft.com/office/drawing/2014/main" id="{CBFD3CBE-548E-5CC1-BCBC-9C1DDF9AB615}"/>
                </a:ext>
              </a:extLst>
            </p:cNvPr>
            <p:cNvSpPr/>
            <p:nvPr/>
          </p:nvSpPr>
          <p:spPr>
            <a:xfrm>
              <a:off x="4944808" y="3255839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Google Shape;306;p14">
              <a:extLst>
                <a:ext uri="{FF2B5EF4-FFF2-40B4-BE49-F238E27FC236}">
                  <a16:creationId xmlns:a16="http://schemas.microsoft.com/office/drawing/2014/main" id="{BBCD30A4-06F0-4DD0-1E8A-01DD52F597BB}"/>
                </a:ext>
              </a:extLst>
            </p:cNvPr>
            <p:cNvSpPr/>
            <p:nvPr/>
          </p:nvSpPr>
          <p:spPr>
            <a:xfrm>
              <a:off x="5068794" y="3255839"/>
              <a:ext cx="117274" cy="35451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Google Shape;307;p14">
              <a:extLst>
                <a:ext uri="{FF2B5EF4-FFF2-40B4-BE49-F238E27FC236}">
                  <a16:creationId xmlns:a16="http://schemas.microsoft.com/office/drawing/2014/main" id="{B069A9A7-30B2-E1DE-AE70-4623D5802B86}"/>
                </a:ext>
              </a:extLst>
            </p:cNvPr>
            <p:cNvSpPr/>
            <p:nvPr/>
          </p:nvSpPr>
          <p:spPr>
            <a:xfrm>
              <a:off x="5192806" y="325583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Google Shape;308;p14">
              <a:extLst>
                <a:ext uri="{FF2B5EF4-FFF2-40B4-BE49-F238E27FC236}">
                  <a16:creationId xmlns:a16="http://schemas.microsoft.com/office/drawing/2014/main" id="{B7F02B20-0736-BC88-7B8F-F810BF62A3FC}"/>
                </a:ext>
              </a:extLst>
            </p:cNvPr>
            <p:cNvSpPr/>
            <p:nvPr/>
          </p:nvSpPr>
          <p:spPr>
            <a:xfrm>
              <a:off x="5405354" y="3255839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Google Shape;309;p14">
              <a:extLst>
                <a:ext uri="{FF2B5EF4-FFF2-40B4-BE49-F238E27FC236}">
                  <a16:creationId xmlns:a16="http://schemas.microsoft.com/office/drawing/2014/main" id="{094A13FA-5C34-A673-FFC0-006D0068ACF1}"/>
                </a:ext>
              </a:extLst>
            </p:cNvPr>
            <p:cNvSpPr/>
            <p:nvPr/>
          </p:nvSpPr>
          <p:spPr>
            <a:xfrm>
              <a:off x="5299080" y="3255839"/>
              <a:ext cx="93649" cy="1520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" name="Google Shape;310;p14">
              <a:extLst>
                <a:ext uri="{FF2B5EF4-FFF2-40B4-BE49-F238E27FC236}">
                  <a16:creationId xmlns:a16="http://schemas.microsoft.com/office/drawing/2014/main" id="{D5B44AFF-C4E3-8E33-83AD-93E237F75E97}"/>
                </a:ext>
              </a:extLst>
            </p:cNvPr>
            <p:cNvSpPr/>
            <p:nvPr/>
          </p:nvSpPr>
          <p:spPr>
            <a:xfrm>
              <a:off x="5308349" y="3276082"/>
              <a:ext cx="94501" cy="1520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Google Shape;311;p14">
              <a:extLst>
                <a:ext uri="{FF2B5EF4-FFF2-40B4-BE49-F238E27FC236}">
                  <a16:creationId xmlns:a16="http://schemas.microsoft.com/office/drawing/2014/main" id="{666B6DD1-D327-8714-CF0A-C127358733B5}"/>
                </a:ext>
              </a:extLst>
            </p:cNvPr>
            <p:cNvSpPr/>
            <p:nvPr/>
          </p:nvSpPr>
          <p:spPr>
            <a:xfrm>
              <a:off x="4178066" y="3308976"/>
              <a:ext cx="787863" cy="134986"/>
            </a:xfrm>
            <a:custGeom>
              <a:avLst/>
              <a:gdLst/>
              <a:ahLst/>
              <a:cxnLst/>
              <a:rect l="l" t="t" r="r" b="b"/>
              <a:pathLst>
                <a:path w="29580" h="5068" extrusionOk="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" name="Google Shape;312;p14">
              <a:extLst>
                <a:ext uri="{FF2B5EF4-FFF2-40B4-BE49-F238E27FC236}">
                  <a16:creationId xmlns:a16="http://schemas.microsoft.com/office/drawing/2014/main" id="{060506FA-547C-0A1C-97E0-0563F3FFB414}"/>
                </a:ext>
              </a:extLst>
            </p:cNvPr>
            <p:cNvSpPr/>
            <p:nvPr/>
          </p:nvSpPr>
          <p:spPr>
            <a:xfrm>
              <a:off x="3669418" y="1926460"/>
              <a:ext cx="1805134" cy="1008028"/>
            </a:xfrm>
            <a:custGeom>
              <a:avLst/>
              <a:gdLst/>
              <a:ahLst/>
              <a:cxnLst/>
              <a:rect l="l" t="t" r="r" b="b"/>
              <a:pathLst>
                <a:path w="67773" h="37846" extrusionOk="0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B5394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916EEEE-CA51-D619-C5CF-669FE8E6A4C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4254763" y="1904605"/>
            <a:ext cx="3770069" cy="2165035"/>
          </a:xfrm>
          <a:prstGeom prst="rect">
            <a:avLst/>
          </a:prstGeom>
        </p:spPr>
      </p:pic>
      <p:sp>
        <p:nvSpPr>
          <p:cNvPr id="2" name="Google Shape;2417;p28">
            <a:extLst>
              <a:ext uri="{FF2B5EF4-FFF2-40B4-BE49-F238E27FC236}">
                <a16:creationId xmlns:a16="http://schemas.microsoft.com/office/drawing/2014/main" id="{BD695716-ADE6-BB6E-56D5-21CA56367B60}"/>
              </a:ext>
            </a:extLst>
          </p:cNvPr>
          <p:cNvSpPr txBox="1"/>
          <p:nvPr/>
        </p:nvSpPr>
        <p:spPr>
          <a:xfrm>
            <a:off x="4254763" y="1791800"/>
            <a:ext cx="3678418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Fira Sans Medium"/>
                <a:ea typeface="Fira Sans Medium"/>
                <a:cs typeface="Fira Sans Medium"/>
                <a:sym typeface="Fira Sans Medium"/>
              </a:rPr>
              <a:t>Thanks for watching</a:t>
            </a:r>
            <a:endParaRPr sz="54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21"/>
          <p:cNvSpPr/>
          <p:nvPr/>
        </p:nvSpPr>
        <p:spPr>
          <a:xfrm>
            <a:off x="604205" y="3432861"/>
            <a:ext cx="6350055" cy="101664"/>
          </a:xfrm>
          <a:custGeom>
            <a:avLst/>
            <a:gdLst/>
            <a:ahLst/>
            <a:cxnLst/>
            <a:rect l="l" t="t" r="r" b="b"/>
            <a:pathLst>
              <a:path w="138173" h="2377" extrusionOk="0">
                <a:moveTo>
                  <a:pt x="1" y="1"/>
                </a:moveTo>
                <a:lnTo>
                  <a:pt x="1" y="2376"/>
                </a:lnTo>
                <a:lnTo>
                  <a:pt x="138173" y="2376"/>
                </a:lnTo>
                <a:lnTo>
                  <a:pt x="138173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2" name="Google Shape;1692;p21"/>
          <p:cNvSpPr/>
          <p:nvPr/>
        </p:nvSpPr>
        <p:spPr>
          <a:xfrm>
            <a:off x="6857253" y="3332653"/>
            <a:ext cx="356275" cy="300716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3" name="Google Shape;1693;p21"/>
          <p:cNvSpPr/>
          <p:nvPr/>
        </p:nvSpPr>
        <p:spPr>
          <a:xfrm>
            <a:off x="617763" y="1188507"/>
            <a:ext cx="6335487" cy="1775768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129115" y="1"/>
                </a:moveTo>
                <a:lnTo>
                  <a:pt x="98745" y="39143"/>
                </a:lnTo>
                <a:lnTo>
                  <a:pt x="0" y="39143"/>
                </a:lnTo>
                <a:lnTo>
                  <a:pt x="0" y="41519"/>
                </a:lnTo>
                <a:lnTo>
                  <a:pt x="99916" y="41519"/>
                </a:lnTo>
                <a:lnTo>
                  <a:pt x="130287" y="2376"/>
                </a:lnTo>
                <a:lnTo>
                  <a:pt x="137856" y="2376"/>
                </a:lnTo>
                <a:lnTo>
                  <a:pt x="137856" y="1"/>
                </a:lnTo>
                <a:close/>
              </a:path>
            </a:pathLst>
          </a:custGeom>
          <a:solidFill>
            <a:srgbClr val="E27C3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4" name="Google Shape;1694;p21"/>
          <p:cNvSpPr/>
          <p:nvPr/>
        </p:nvSpPr>
        <p:spPr>
          <a:xfrm>
            <a:off x="6857253" y="1088297"/>
            <a:ext cx="356275" cy="300716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5"/>
                </a:lnTo>
                <a:lnTo>
                  <a:pt x="1" y="7031"/>
                </a:lnTo>
                <a:lnTo>
                  <a:pt x="8330" y="3515"/>
                </a:lnTo>
                <a:lnTo>
                  <a:pt x="1" y="0"/>
                </a:lnTo>
                <a:close/>
              </a:path>
            </a:pathLst>
          </a:custGeom>
          <a:solidFill>
            <a:srgbClr val="E27C3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9" name="Google Shape;1699;p21"/>
          <p:cNvSpPr/>
          <p:nvPr/>
        </p:nvSpPr>
        <p:spPr>
          <a:xfrm>
            <a:off x="617763" y="3962483"/>
            <a:ext cx="6335487" cy="1775768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0" y="1"/>
                </a:moveTo>
                <a:lnTo>
                  <a:pt x="0" y="2376"/>
                </a:lnTo>
                <a:lnTo>
                  <a:pt x="98745" y="2376"/>
                </a:lnTo>
                <a:lnTo>
                  <a:pt x="128767" y="41075"/>
                </a:lnTo>
                <a:lnTo>
                  <a:pt x="129115" y="41518"/>
                </a:lnTo>
                <a:lnTo>
                  <a:pt x="137856" y="41518"/>
                </a:lnTo>
                <a:lnTo>
                  <a:pt x="137856" y="39143"/>
                </a:lnTo>
                <a:lnTo>
                  <a:pt x="130287" y="39143"/>
                </a:lnTo>
                <a:lnTo>
                  <a:pt x="100265" y="476"/>
                </a:lnTo>
                <a:lnTo>
                  <a:pt x="99916" y="1"/>
                </a:lnTo>
                <a:close/>
              </a:path>
            </a:pathLst>
          </a:custGeom>
          <a:solidFill>
            <a:srgbClr val="E27C3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0" name="Google Shape;1700;p21"/>
          <p:cNvSpPr/>
          <p:nvPr/>
        </p:nvSpPr>
        <p:spPr>
          <a:xfrm>
            <a:off x="6857253" y="5537746"/>
            <a:ext cx="356275" cy="300716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E27C3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1" name="Google Shape;1701;p21"/>
          <p:cNvSpPr/>
          <p:nvPr/>
        </p:nvSpPr>
        <p:spPr>
          <a:xfrm>
            <a:off x="1248963" y="1888780"/>
            <a:ext cx="3107240" cy="3107197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0"/>
                </a:moveTo>
                <a:cubicBezTo>
                  <a:pt x="16278" y="0"/>
                  <a:pt x="0" y="16247"/>
                  <a:pt x="0" y="36325"/>
                </a:cubicBezTo>
                <a:cubicBezTo>
                  <a:pt x="0" y="56371"/>
                  <a:pt x="16278" y="72649"/>
                  <a:pt x="36325" y="72649"/>
                </a:cubicBezTo>
                <a:cubicBezTo>
                  <a:pt x="56403" y="72649"/>
                  <a:pt x="72649" y="56371"/>
                  <a:pt x="72649" y="36325"/>
                </a:cubicBezTo>
                <a:cubicBezTo>
                  <a:pt x="72649" y="16247"/>
                  <a:pt x="56403" y="0"/>
                  <a:pt x="3632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5400" dirty="0">
                <a:latin typeface="Fira Sans Medium"/>
                <a:ea typeface="Fira Sans Medium"/>
                <a:cs typeface="Fira Sans Medium"/>
                <a:sym typeface="Fira Sans Medium"/>
              </a:rPr>
              <a:t>Agenda</a:t>
            </a:r>
            <a:endParaRPr sz="54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02" name="Google Shape;1702;p21"/>
          <p:cNvSpPr/>
          <p:nvPr/>
        </p:nvSpPr>
        <p:spPr>
          <a:xfrm>
            <a:off x="7332684" y="5020313"/>
            <a:ext cx="2230883" cy="1294947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54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3" name="Google Shape;1703;p21"/>
          <p:cNvSpPr/>
          <p:nvPr/>
        </p:nvSpPr>
        <p:spPr>
          <a:xfrm>
            <a:off x="7332685" y="5020313"/>
            <a:ext cx="574359" cy="1294947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E27C3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 dirty="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3</a:t>
            </a:r>
            <a:endParaRPr sz="4000" dirty="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4" name="Google Shape;1704;p21"/>
          <p:cNvSpPr/>
          <p:nvPr/>
        </p:nvSpPr>
        <p:spPr>
          <a:xfrm>
            <a:off x="7332684" y="549180"/>
            <a:ext cx="2230883" cy="1294947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23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5" name="Google Shape;1705;p21"/>
          <p:cNvSpPr/>
          <p:nvPr/>
        </p:nvSpPr>
        <p:spPr>
          <a:xfrm>
            <a:off x="7332685" y="549180"/>
            <a:ext cx="574359" cy="1294947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E27C3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1</a:t>
            </a:r>
            <a:endParaRPr sz="4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6" name="Google Shape;1706;p21"/>
          <p:cNvSpPr/>
          <p:nvPr/>
        </p:nvSpPr>
        <p:spPr>
          <a:xfrm>
            <a:off x="7332684" y="2785452"/>
            <a:ext cx="2516166" cy="1293579"/>
          </a:xfrm>
          <a:custGeom>
            <a:avLst/>
            <a:gdLst/>
            <a:ahLst/>
            <a:cxnLst/>
            <a:rect l="l" t="t" r="r" b="b"/>
            <a:pathLst>
              <a:path w="52160" h="30245" extrusionOk="0">
                <a:moveTo>
                  <a:pt x="4751" y="0"/>
                </a:moveTo>
                <a:cubicBezTo>
                  <a:pt x="2122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22" y="30244"/>
                  <a:pt x="4751" y="30244"/>
                </a:cubicBezTo>
                <a:lnTo>
                  <a:pt x="47409" y="30244"/>
                </a:lnTo>
                <a:cubicBezTo>
                  <a:pt x="50006" y="30244"/>
                  <a:pt x="52159" y="28122"/>
                  <a:pt x="52159" y="25494"/>
                </a:cubicBezTo>
                <a:lnTo>
                  <a:pt x="52159" y="4751"/>
                </a:lnTo>
                <a:cubicBezTo>
                  <a:pt x="52159" y="2122"/>
                  <a:pt x="50006" y="0"/>
                  <a:pt x="47409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7" name="Google Shape;1707;p21"/>
          <p:cNvSpPr/>
          <p:nvPr/>
        </p:nvSpPr>
        <p:spPr>
          <a:xfrm>
            <a:off x="7332685" y="2785452"/>
            <a:ext cx="574359" cy="1293579"/>
          </a:xfrm>
          <a:custGeom>
            <a:avLst/>
            <a:gdLst/>
            <a:ahLst/>
            <a:cxnLst/>
            <a:rect l="l" t="t" r="r" b="b"/>
            <a:pathLst>
              <a:path w="13429" h="30245" extrusionOk="0">
                <a:moveTo>
                  <a:pt x="4751" y="0"/>
                </a:moveTo>
                <a:cubicBezTo>
                  <a:pt x="2154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54" y="30244"/>
                  <a:pt x="4751" y="30244"/>
                </a:cubicBezTo>
                <a:lnTo>
                  <a:pt x="13428" y="30244"/>
                </a:lnTo>
                <a:lnTo>
                  <a:pt x="13428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2</a:t>
            </a:r>
            <a:endParaRPr sz="4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12" name="Google Shape;1712;p21"/>
          <p:cNvSpPr txBox="1"/>
          <p:nvPr/>
        </p:nvSpPr>
        <p:spPr>
          <a:xfrm>
            <a:off x="7907033" y="549167"/>
            <a:ext cx="1656400" cy="129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>
                <a:latin typeface="Fira Sans Medium"/>
                <a:ea typeface="Fira Sans Medium"/>
                <a:cs typeface="Fira Sans Medium"/>
                <a:sym typeface="Fira Sans Medium"/>
              </a:rPr>
              <a:t>Use Cases</a:t>
            </a:r>
            <a:endParaRPr sz="24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4" name="Google Shape;1714;p21"/>
          <p:cNvSpPr txBox="1"/>
          <p:nvPr/>
        </p:nvSpPr>
        <p:spPr>
          <a:xfrm>
            <a:off x="7907033" y="2784733"/>
            <a:ext cx="1941817" cy="1293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400" dirty="0">
                <a:latin typeface="Fira Sans Medium"/>
                <a:ea typeface="Fira Sans Medium"/>
                <a:cs typeface="Fira Sans Medium"/>
                <a:sym typeface="Fira Sans Medium"/>
              </a:rPr>
              <a:t>Component analysis</a:t>
            </a:r>
            <a:endParaRPr sz="24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6" name="Google Shape;1716;p21"/>
          <p:cNvSpPr txBox="1"/>
          <p:nvPr/>
        </p:nvSpPr>
        <p:spPr>
          <a:xfrm>
            <a:off x="7907033" y="5032532"/>
            <a:ext cx="1656400" cy="1276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>
                <a:latin typeface="Fira Sans Medium"/>
                <a:ea typeface="Fira Sans Medium"/>
                <a:cs typeface="Fira Sans Medium"/>
                <a:sym typeface="Fira Sans Medium"/>
              </a:rPr>
              <a:t>Database</a:t>
            </a:r>
            <a:endParaRPr sz="24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2374;p28">
            <a:extLst>
              <a:ext uri="{FF2B5EF4-FFF2-40B4-BE49-F238E27FC236}">
                <a16:creationId xmlns:a16="http://schemas.microsoft.com/office/drawing/2014/main" id="{C683D4FA-989A-BC8B-87DB-BED4573C90EF}"/>
              </a:ext>
            </a:extLst>
          </p:cNvPr>
          <p:cNvSpPr/>
          <p:nvPr/>
        </p:nvSpPr>
        <p:spPr>
          <a:xfrm>
            <a:off x="3488471" y="1486576"/>
            <a:ext cx="5364856" cy="3415200"/>
          </a:xfrm>
          <a:custGeom>
            <a:avLst/>
            <a:gdLst/>
            <a:ahLst/>
            <a:cxnLst/>
            <a:rect l="l" t="t" r="r" b="b"/>
            <a:pathLst>
              <a:path w="86204" h="51812" extrusionOk="0">
                <a:moveTo>
                  <a:pt x="1995" y="1"/>
                </a:moveTo>
                <a:cubicBezTo>
                  <a:pt x="887" y="1"/>
                  <a:pt x="0" y="919"/>
                  <a:pt x="0" y="2028"/>
                </a:cubicBezTo>
                <a:lnTo>
                  <a:pt x="0" y="49784"/>
                </a:lnTo>
                <a:cubicBezTo>
                  <a:pt x="0" y="50925"/>
                  <a:pt x="887" y="51811"/>
                  <a:pt x="1995" y="51811"/>
                </a:cubicBezTo>
                <a:lnTo>
                  <a:pt x="84208" y="51811"/>
                </a:lnTo>
                <a:cubicBezTo>
                  <a:pt x="85317" y="51811"/>
                  <a:pt x="86203" y="50925"/>
                  <a:pt x="86203" y="49784"/>
                </a:cubicBezTo>
                <a:lnTo>
                  <a:pt x="86203" y="2028"/>
                </a:lnTo>
                <a:cubicBezTo>
                  <a:pt x="86203" y="919"/>
                  <a:pt x="85317" y="1"/>
                  <a:pt x="84208" y="1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2375;p28">
            <a:extLst>
              <a:ext uri="{FF2B5EF4-FFF2-40B4-BE49-F238E27FC236}">
                <a16:creationId xmlns:a16="http://schemas.microsoft.com/office/drawing/2014/main" id="{6800CC66-D6BE-BF21-4331-642F2F36D839}"/>
              </a:ext>
            </a:extLst>
          </p:cNvPr>
          <p:cNvSpPr/>
          <p:nvPr/>
        </p:nvSpPr>
        <p:spPr>
          <a:xfrm>
            <a:off x="3293303" y="4901711"/>
            <a:ext cx="5755128" cy="400831"/>
          </a:xfrm>
          <a:custGeom>
            <a:avLst/>
            <a:gdLst/>
            <a:ahLst/>
            <a:cxnLst/>
            <a:rect l="l" t="t" r="r" b="b"/>
            <a:pathLst>
              <a:path w="92475" h="6081" extrusionOk="0">
                <a:moveTo>
                  <a:pt x="951" y="0"/>
                </a:moveTo>
                <a:cubicBezTo>
                  <a:pt x="413" y="0"/>
                  <a:pt x="1" y="412"/>
                  <a:pt x="1" y="950"/>
                </a:cubicBezTo>
                <a:cubicBezTo>
                  <a:pt x="1" y="3769"/>
                  <a:pt x="2281" y="6081"/>
                  <a:pt x="5131" y="6081"/>
                </a:cubicBezTo>
                <a:lnTo>
                  <a:pt x="87344" y="6081"/>
                </a:lnTo>
                <a:cubicBezTo>
                  <a:pt x="90194" y="6081"/>
                  <a:pt x="92475" y="3769"/>
                  <a:pt x="92475" y="950"/>
                </a:cubicBezTo>
                <a:cubicBezTo>
                  <a:pt x="92475" y="412"/>
                  <a:pt x="92063" y="0"/>
                  <a:pt x="91525" y="0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2376;p28">
            <a:extLst>
              <a:ext uri="{FF2B5EF4-FFF2-40B4-BE49-F238E27FC236}">
                <a16:creationId xmlns:a16="http://schemas.microsoft.com/office/drawing/2014/main" id="{BE015757-6FBF-D5AA-D2D1-82ADCC6D511F}"/>
              </a:ext>
            </a:extLst>
          </p:cNvPr>
          <p:cNvSpPr/>
          <p:nvPr/>
        </p:nvSpPr>
        <p:spPr>
          <a:xfrm>
            <a:off x="3632357" y="1645234"/>
            <a:ext cx="5077084" cy="3099993"/>
          </a:xfrm>
          <a:custGeom>
            <a:avLst/>
            <a:gdLst/>
            <a:ahLst/>
            <a:cxnLst/>
            <a:rect l="l" t="t" r="r" b="b"/>
            <a:pathLst>
              <a:path w="81580" h="47030" extrusionOk="0">
                <a:moveTo>
                  <a:pt x="982" y="1"/>
                </a:moveTo>
                <a:cubicBezTo>
                  <a:pt x="443" y="1"/>
                  <a:pt x="0" y="412"/>
                  <a:pt x="0" y="983"/>
                </a:cubicBezTo>
                <a:lnTo>
                  <a:pt x="0" y="46047"/>
                </a:lnTo>
                <a:cubicBezTo>
                  <a:pt x="0" y="46586"/>
                  <a:pt x="443" y="47029"/>
                  <a:pt x="982" y="47029"/>
                </a:cubicBezTo>
                <a:lnTo>
                  <a:pt x="80598" y="47029"/>
                </a:lnTo>
                <a:cubicBezTo>
                  <a:pt x="81136" y="47029"/>
                  <a:pt x="81580" y="46586"/>
                  <a:pt x="81580" y="46047"/>
                </a:cubicBezTo>
                <a:lnTo>
                  <a:pt x="81580" y="983"/>
                </a:lnTo>
                <a:cubicBezTo>
                  <a:pt x="81580" y="412"/>
                  <a:pt x="81136" y="1"/>
                  <a:pt x="805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2417;p28">
            <a:extLst>
              <a:ext uri="{FF2B5EF4-FFF2-40B4-BE49-F238E27FC236}">
                <a16:creationId xmlns:a16="http://schemas.microsoft.com/office/drawing/2014/main" id="{846CDF4F-D39B-BB69-E080-E64D6D829F3C}"/>
              </a:ext>
            </a:extLst>
          </p:cNvPr>
          <p:cNvSpPr txBox="1"/>
          <p:nvPr/>
        </p:nvSpPr>
        <p:spPr>
          <a:xfrm>
            <a:off x="4189967" y="2503089"/>
            <a:ext cx="3961800" cy="138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Fira Sans Medium"/>
                <a:ea typeface="Fira Sans Medium"/>
                <a:cs typeface="Fira Sans Medium"/>
                <a:sym typeface="Fira Sans Medium"/>
              </a:rPr>
              <a:t>Use Cases</a:t>
            </a:r>
            <a:endParaRPr sz="54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02477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B9C43ECC-C9CA-7493-EFBD-F39B46FDC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2" b="4027"/>
          <a:stretch/>
        </p:blipFill>
        <p:spPr>
          <a:xfrm>
            <a:off x="494559" y="0"/>
            <a:ext cx="10944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1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2374;p28">
            <a:extLst>
              <a:ext uri="{FF2B5EF4-FFF2-40B4-BE49-F238E27FC236}">
                <a16:creationId xmlns:a16="http://schemas.microsoft.com/office/drawing/2014/main" id="{C683D4FA-989A-BC8B-87DB-BED4573C90EF}"/>
              </a:ext>
            </a:extLst>
          </p:cNvPr>
          <p:cNvSpPr/>
          <p:nvPr/>
        </p:nvSpPr>
        <p:spPr>
          <a:xfrm>
            <a:off x="3488471" y="1486576"/>
            <a:ext cx="5364856" cy="3415200"/>
          </a:xfrm>
          <a:custGeom>
            <a:avLst/>
            <a:gdLst/>
            <a:ahLst/>
            <a:cxnLst/>
            <a:rect l="l" t="t" r="r" b="b"/>
            <a:pathLst>
              <a:path w="86204" h="51812" extrusionOk="0">
                <a:moveTo>
                  <a:pt x="1995" y="1"/>
                </a:moveTo>
                <a:cubicBezTo>
                  <a:pt x="887" y="1"/>
                  <a:pt x="0" y="919"/>
                  <a:pt x="0" y="2028"/>
                </a:cubicBezTo>
                <a:lnTo>
                  <a:pt x="0" y="49784"/>
                </a:lnTo>
                <a:cubicBezTo>
                  <a:pt x="0" y="50925"/>
                  <a:pt x="887" y="51811"/>
                  <a:pt x="1995" y="51811"/>
                </a:cubicBezTo>
                <a:lnTo>
                  <a:pt x="84208" y="51811"/>
                </a:lnTo>
                <a:cubicBezTo>
                  <a:pt x="85317" y="51811"/>
                  <a:pt x="86203" y="50925"/>
                  <a:pt x="86203" y="49784"/>
                </a:cubicBezTo>
                <a:lnTo>
                  <a:pt x="86203" y="2028"/>
                </a:lnTo>
                <a:cubicBezTo>
                  <a:pt x="86203" y="919"/>
                  <a:pt x="85317" y="1"/>
                  <a:pt x="84208" y="1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2375;p28">
            <a:extLst>
              <a:ext uri="{FF2B5EF4-FFF2-40B4-BE49-F238E27FC236}">
                <a16:creationId xmlns:a16="http://schemas.microsoft.com/office/drawing/2014/main" id="{6800CC66-D6BE-BF21-4331-642F2F36D839}"/>
              </a:ext>
            </a:extLst>
          </p:cNvPr>
          <p:cNvSpPr/>
          <p:nvPr/>
        </p:nvSpPr>
        <p:spPr>
          <a:xfrm>
            <a:off x="3293303" y="4901711"/>
            <a:ext cx="5755128" cy="400831"/>
          </a:xfrm>
          <a:custGeom>
            <a:avLst/>
            <a:gdLst/>
            <a:ahLst/>
            <a:cxnLst/>
            <a:rect l="l" t="t" r="r" b="b"/>
            <a:pathLst>
              <a:path w="92475" h="6081" extrusionOk="0">
                <a:moveTo>
                  <a:pt x="951" y="0"/>
                </a:moveTo>
                <a:cubicBezTo>
                  <a:pt x="413" y="0"/>
                  <a:pt x="1" y="412"/>
                  <a:pt x="1" y="950"/>
                </a:cubicBezTo>
                <a:cubicBezTo>
                  <a:pt x="1" y="3769"/>
                  <a:pt x="2281" y="6081"/>
                  <a:pt x="5131" y="6081"/>
                </a:cubicBezTo>
                <a:lnTo>
                  <a:pt x="87344" y="6081"/>
                </a:lnTo>
                <a:cubicBezTo>
                  <a:pt x="90194" y="6081"/>
                  <a:pt x="92475" y="3769"/>
                  <a:pt x="92475" y="950"/>
                </a:cubicBezTo>
                <a:cubicBezTo>
                  <a:pt x="92475" y="412"/>
                  <a:pt x="92063" y="0"/>
                  <a:pt x="91525" y="0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2376;p28">
            <a:extLst>
              <a:ext uri="{FF2B5EF4-FFF2-40B4-BE49-F238E27FC236}">
                <a16:creationId xmlns:a16="http://schemas.microsoft.com/office/drawing/2014/main" id="{BE015757-6FBF-D5AA-D2D1-82ADCC6D511F}"/>
              </a:ext>
            </a:extLst>
          </p:cNvPr>
          <p:cNvSpPr/>
          <p:nvPr/>
        </p:nvSpPr>
        <p:spPr>
          <a:xfrm>
            <a:off x="3632357" y="1645234"/>
            <a:ext cx="5077084" cy="3099993"/>
          </a:xfrm>
          <a:custGeom>
            <a:avLst/>
            <a:gdLst/>
            <a:ahLst/>
            <a:cxnLst/>
            <a:rect l="l" t="t" r="r" b="b"/>
            <a:pathLst>
              <a:path w="81580" h="47030" extrusionOk="0">
                <a:moveTo>
                  <a:pt x="982" y="1"/>
                </a:moveTo>
                <a:cubicBezTo>
                  <a:pt x="443" y="1"/>
                  <a:pt x="0" y="412"/>
                  <a:pt x="0" y="983"/>
                </a:cubicBezTo>
                <a:lnTo>
                  <a:pt x="0" y="46047"/>
                </a:lnTo>
                <a:cubicBezTo>
                  <a:pt x="0" y="46586"/>
                  <a:pt x="443" y="47029"/>
                  <a:pt x="982" y="47029"/>
                </a:cubicBezTo>
                <a:lnTo>
                  <a:pt x="80598" y="47029"/>
                </a:lnTo>
                <a:cubicBezTo>
                  <a:pt x="81136" y="47029"/>
                  <a:pt x="81580" y="46586"/>
                  <a:pt x="81580" y="46047"/>
                </a:cubicBezTo>
                <a:lnTo>
                  <a:pt x="81580" y="983"/>
                </a:lnTo>
                <a:cubicBezTo>
                  <a:pt x="81580" y="412"/>
                  <a:pt x="81136" y="1"/>
                  <a:pt x="805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2417;p28">
            <a:extLst>
              <a:ext uri="{FF2B5EF4-FFF2-40B4-BE49-F238E27FC236}">
                <a16:creationId xmlns:a16="http://schemas.microsoft.com/office/drawing/2014/main" id="{846CDF4F-D39B-BB69-E080-E64D6D829F3C}"/>
              </a:ext>
            </a:extLst>
          </p:cNvPr>
          <p:cNvSpPr txBox="1"/>
          <p:nvPr/>
        </p:nvSpPr>
        <p:spPr>
          <a:xfrm>
            <a:off x="4189967" y="2503089"/>
            <a:ext cx="3961800" cy="138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5400" dirty="0">
                <a:latin typeface="Fira Sans Medium"/>
                <a:ea typeface="Fira Sans Medium"/>
                <a:cs typeface="Fira Sans Medium"/>
                <a:sym typeface="Fira Sans Medium"/>
              </a:rPr>
              <a:t>Component analysis</a:t>
            </a:r>
          </a:p>
        </p:txBody>
      </p:sp>
    </p:spTree>
    <p:extLst>
      <p:ext uri="{BB962C8B-B14F-4D97-AF65-F5344CB8AC3E}">
        <p14:creationId xmlns:p14="http://schemas.microsoft.com/office/powerpoint/2010/main" val="7787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p33"/>
          <p:cNvSpPr txBox="1"/>
          <p:nvPr/>
        </p:nvSpPr>
        <p:spPr>
          <a:xfrm>
            <a:off x="947000" y="181801"/>
            <a:ext cx="102980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333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My Feed</a:t>
            </a:r>
          </a:p>
        </p:txBody>
      </p:sp>
      <p:sp>
        <p:nvSpPr>
          <p:cNvPr id="2997" name="Google Shape;2997;p33"/>
          <p:cNvSpPr txBox="1"/>
          <p:nvPr/>
        </p:nvSpPr>
        <p:spPr>
          <a:xfrm>
            <a:off x="0" y="1944379"/>
            <a:ext cx="3295376" cy="2969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Truy vấn từ bảng </a:t>
            </a:r>
            <a:r>
              <a:rPr lang="vi-VN" sz="1600" b="1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Fact_News </a:t>
            </a: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theo sở thích của người dùng (sử dụng thông tin từ bảng </a:t>
            </a:r>
            <a:r>
              <a:rPr lang="vi-VN" sz="1600" b="1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User_Tag</a:t>
            </a: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, </a:t>
            </a:r>
            <a:r>
              <a:rPr lang="vi-VN" sz="1600" b="1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User_Source</a:t>
            </a: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).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dirty="0">
                <a:latin typeface="Fira Sans" panose="020B0503050000020004" pitchFamily="34" charset="0"/>
              </a:rPr>
              <a:t>Cập nhật và truy vấn số lượng like, comment, view cho từng bài viết từ các trường trong bảng </a:t>
            </a:r>
            <a:r>
              <a:rPr lang="vi-VN" sz="1600" b="1" dirty="0">
                <a:latin typeface="Fira Sans" panose="020B0503050000020004" pitchFamily="34" charset="0"/>
              </a:rPr>
              <a:t>Fact_News</a:t>
            </a:r>
            <a:r>
              <a:rPr lang="vi-VN" sz="1600" dirty="0">
                <a:latin typeface="Fira Sans" panose="020B0503050000020004" pitchFamily="34" charset="0"/>
              </a:rPr>
              <a:t>.</a:t>
            </a:r>
            <a:endParaRPr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A1A0E3AA-D90D-95D5-F4FB-6C4F2B7B0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76" y="927839"/>
            <a:ext cx="8896623" cy="500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2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p33"/>
          <p:cNvSpPr txBox="1"/>
          <p:nvPr/>
        </p:nvSpPr>
        <p:spPr>
          <a:xfrm>
            <a:off x="947000" y="181801"/>
            <a:ext cx="102980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333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Custom Feed</a:t>
            </a:r>
          </a:p>
        </p:txBody>
      </p:sp>
      <p:sp>
        <p:nvSpPr>
          <p:cNvPr id="2997" name="Google Shape;2997;p33"/>
          <p:cNvSpPr txBox="1"/>
          <p:nvPr/>
        </p:nvSpPr>
        <p:spPr>
          <a:xfrm>
            <a:off x="0" y="1944379"/>
            <a:ext cx="3295376" cy="2969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User </a:t>
            </a:r>
            <a:r>
              <a:rPr lang="vi-VN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có thể thêm hoặc xóa các nguồn tin </a:t>
            </a:r>
            <a:r>
              <a:rPr lang="en-US" sz="1600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Dim</a:t>
            </a:r>
            <a:r>
              <a:rPr lang="en-US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_</a:t>
            </a:r>
            <a:r>
              <a:rPr lang="vi-VN" sz="1600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Source</a:t>
            </a:r>
            <a:r>
              <a:rPr lang="vi-VN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và các thẻ </a:t>
            </a:r>
            <a:r>
              <a:rPr lang="en-US" sz="1600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Dim</a:t>
            </a:r>
            <a:r>
              <a:rPr lang="en-US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_ </a:t>
            </a:r>
            <a:r>
              <a:rPr lang="vi-VN" sz="1600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Tag</a:t>
            </a:r>
            <a:r>
              <a:rPr lang="vi-VN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mà họ muốn theo dõi.</a:t>
            </a:r>
            <a:endParaRPr lang="en-US" sz="1600" kern="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600" kern="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Liên kết giữa người dùng và các nguồn tin được cập nhật trong </a:t>
            </a:r>
            <a:r>
              <a:rPr lang="vi-VN" sz="1600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User_Source</a:t>
            </a:r>
            <a:r>
              <a:rPr lang="en-US" sz="1600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vi-VN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và giữa người dùng và các thẻ trong bảng </a:t>
            </a:r>
            <a:r>
              <a:rPr lang="vi-VN" sz="1600" b="1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User_Tag</a:t>
            </a:r>
            <a:r>
              <a:rPr lang="vi-VN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.</a:t>
            </a:r>
            <a:endParaRPr sz="1600" kern="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FF7E2DC-3BBE-09A2-AC7B-A2F304121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76" y="927839"/>
            <a:ext cx="8896624" cy="500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9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p33"/>
          <p:cNvSpPr txBox="1"/>
          <p:nvPr/>
        </p:nvSpPr>
        <p:spPr>
          <a:xfrm>
            <a:off x="947000" y="181801"/>
            <a:ext cx="102980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333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Explore</a:t>
            </a:r>
          </a:p>
        </p:txBody>
      </p:sp>
      <p:sp>
        <p:nvSpPr>
          <p:cNvPr id="2997" name="Google Shape;2997;p33"/>
          <p:cNvSpPr txBox="1"/>
          <p:nvPr/>
        </p:nvSpPr>
        <p:spPr>
          <a:xfrm>
            <a:off x="0" y="1686597"/>
            <a:ext cx="3295376" cy="348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Lấy danh sách các bài viết phổ biến từ các nguồn khác nhau  </a:t>
            </a:r>
            <a:r>
              <a:rPr lang="vi-VN" sz="1600" b="1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Fact_News</a:t>
            </a: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, sử dụng các tiêu chí như số lượng </a:t>
            </a:r>
            <a:r>
              <a:rPr lang="vi-VN" sz="1600" b="1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view</a:t>
            </a: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, </a:t>
            </a:r>
            <a:r>
              <a:rPr lang="vi-VN" sz="1600" b="1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like</a:t>
            </a: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,</a:t>
            </a:r>
            <a:r>
              <a:rPr lang="en-US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 </a:t>
            </a:r>
            <a:r>
              <a:rPr lang="vi-VN" sz="1600" b="1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comment</a:t>
            </a:r>
            <a:r>
              <a:rPr lang="en-US" sz="1600" b="1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, date</a:t>
            </a:r>
            <a:r>
              <a:rPr lang="vi-VN" sz="1600" kern="0" dirty="0">
                <a:solidFill>
                  <a:srgbClr val="0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.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vi-VN" sz="1600" dirty="0">
                <a:latin typeface="Fira Sans" panose="020B0503050000020004" pitchFamily="34" charset="0"/>
              </a:rPr>
              <a:t>Hiển thị các nguồn tin nổi bật từ </a:t>
            </a:r>
            <a:r>
              <a:rPr lang="vi-VN" sz="1600" b="1" dirty="0">
                <a:latin typeface="Fira Sans" panose="020B0503050000020004" pitchFamily="34" charset="0"/>
              </a:rPr>
              <a:t>Source_Dimension</a:t>
            </a:r>
            <a:r>
              <a:rPr lang="vi-VN" sz="1600" dirty="0">
                <a:latin typeface="Fira Sans" panose="020B0503050000020004" pitchFamily="34" charset="0"/>
              </a:rPr>
              <a:t> mà </a:t>
            </a:r>
            <a:r>
              <a:rPr lang="en-US" sz="1600" dirty="0">
                <a:latin typeface="Fira Sans" panose="020B0503050000020004" pitchFamily="34" charset="0"/>
              </a:rPr>
              <a:t>User </a:t>
            </a:r>
            <a:r>
              <a:rPr lang="vi-VN" sz="1600" dirty="0">
                <a:latin typeface="Fira Sans" panose="020B0503050000020004" pitchFamily="34" charset="0"/>
              </a:rPr>
              <a:t>chưa theo dõi.</a:t>
            </a:r>
            <a:endParaRPr lang="en-US" sz="1600" dirty="0">
              <a:latin typeface="Fira Sans" panose="020B0503050000020004" pitchFamily="34" charset="0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  <a:p>
            <a:pPr marL="117475" indent="-117475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dirty="0" err="1">
                <a:latin typeface="Fira Sans" panose="020B0503050000020004" pitchFamily="34" charset="0"/>
              </a:rPr>
              <a:t>Lấy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danh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sách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bài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viết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theo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các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chủ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đề</a:t>
            </a:r>
            <a:r>
              <a:rPr lang="en-US" sz="1600" dirty="0">
                <a:latin typeface="Fira Sans" panose="020B0503050000020004" pitchFamily="34" charset="0"/>
              </a:rPr>
              <a:t> (</a:t>
            </a:r>
            <a:r>
              <a:rPr lang="en-US" sz="1600" dirty="0" err="1">
                <a:latin typeface="Fira Sans" panose="020B0503050000020004" pitchFamily="34" charset="0"/>
              </a:rPr>
              <a:t>danh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mục</a:t>
            </a:r>
            <a:r>
              <a:rPr lang="en-US" sz="1600" dirty="0">
                <a:latin typeface="Fira Sans" panose="020B0503050000020004" pitchFamily="34" charset="0"/>
              </a:rPr>
              <a:t>) </a:t>
            </a:r>
            <a:r>
              <a:rPr lang="en-US" sz="1600" dirty="0" err="1">
                <a:latin typeface="Fira Sans" panose="020B0503050000020004" pitchFamily="34" charset="0"/>
              </a:rPr>
              <a:t>từ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dirty="0" err="1">
                <a:latin typeface="Fira Sans" panose="020B0503050000020004" pitchFamily="34" charset="0"/>
              </a:rPr>
              <a:t>bảng</a:t>
            </a:r>
            <a:r>
              <a:rPr lang="en-US" sz="1600" dirty="0">
                <a:latin typeface="Fira Sans" panose="020B0503050000020004" pitchFamily="34" charset="0"/>
              </a:rPr>
              <a:t> </a:t>
            </a:r>
            <a:r>
              <a:rPr lang="en-US" sz="1600" b="1" dirty="0" err="1">
                <a:latin typeface="Fira Sans" panose="020B0503050000020004" pitchFamily="34" charset="0"/>
              </a:rPr>
              <a:t>Category_Dimension</a:t>
            </a:r>
            <a:r>
              <a:rPr lang="en-US" sz="1600" dirty="0">
                <a:latin typeface="Fira Sans" panose="020B0503050000020004" pitchFamily="34" charset="0"/>
              </a:rPr>
              <a:t>.</a:t>
            </a:r>
            <a:endParaRPr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301071C-9149-0583-AEE2-845C7A1EB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76" y="927839"/>
            <a:ext cx="8896624" cy="500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1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p33"/>
          <p:cNvSpPr txBox="1"/>
          <p:nvPr/>
        </p:nvSpPr>
        <p:spPr>
          <a:xfrm>
            <a:off x="947000" y="181801"/>
            <a:ext cx="10298000" cy="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333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Discussions</a:t>
            </a:r>
          </a:p>
        </p:txBody>
      </p:sp>
      <p:sp>
        <p:nvSpPr>
          <p:cNvPr id="5" name="Google Shape;2996;p33">
            <a:extLst>
              <a:ext uri="{FF2B5EF4-FFF2-40B4-BE49-F238E27FC236}">
                <a16:creationId xmlns:a16="http://schemas.microsoft.com/office/drawing/2014/main" id="{CC918522-6F1C-CA9F-F643-FB784094F0D2}"/>
              </a:ext>
            </a:extLst>
          </p:cNvPr>
          <p:cNvSpPr txBox="1"/>
          <p:nvPr/>
        </p:nvSpPr>
        <p:spPr>
          <a:xfrm>
            <a:off x="0" y="2196515"/>
            <a:ext cx="3295376" cy="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 err="1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Quản</a:t>
            </a:r>
            <a:r>
              <a:rPr lang="en-US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67" kern="0" dirty="0" err="1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lý</a:t>
            </a:r>
            <a:r>
              <a:rPr lang="en-US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67" kern="0" dirty="0" err="1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bình</a:t>
            </a:r>
            <a:r>
              <a:rPr lang="en-US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67" kern="0" dirty="0" err="1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luận</a:t>
            </a:r>
            <a:endParaRPr sz="1867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" name="Google Shape;2997;p33">
            <a:extLst>
              <a:ext uri="{FF2B5EF4-FFF2-40B4-BE49-F238E27FC236}">
                <a16:creationId xmlns:a16="http://schemas.microsoft.com/office/drawing/2014/main" id="{06C28C7A-2401-4DB6-0FE4-C581E90DDC08}"/>
              </a:ext>
            </a:extLst>
          </p:cNvPr>
          <p:cNvSpPr txBox="1"/>
          <p:nvPr/>
        </p:nvSpPr>
        <p:spPr>
          <a:xfrm>
            <a:off x="0" y="2576579"/>
            <a:ext cx="3433864" cy="73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vi-VN" sz="1600" dirty="0">
                <a:latin typeface="Fira Sans" panose="020B0503050000020004" pitchFamily="34" charset="0"/>
              </a:rPr>
              <a:t>Thêm, xóa, và lấy danh sách bình luận từ </a:t>
            </a:r>
            <a:r>
              <a:rPr lang="en-US" sz="1600" b="1" dirty="0">
                <a:latin typeface="Fira Sans" panose="020B0503050000020004" pitchFamily="34" charset="0"/>
              </a:rPr>
              <a:t>Fact_</a:t>
            </a:r>
            <a:r>
              <a:rPr lang="vi-VN" sz="1600" b="1" dirty="0">
                <a:latin typeface="Fira Sans" panose="020B0503050000020004" pitchFamily="34" charset="0"/>
              </a:rPr>
              <a:t>Article_Interaction</a:t>
            </a:r>
            <a:r>
              <a:rPr lang="en-US" sz="1600" b="1" dirty="0">
                <a:latin typeface="Fira Sans" panose="020B0503050000020004" pitchFamily="34" charset="0"/>
              </a:rPr>
              <a:t> </a:t>
            </a:r>
            <a:r>
              <a:rPr lang="vi-VN" sz="1600" dirty="0">
                <a:latin typeface="Fira Sans" panose="020B0503050000020004" pitchFamily="34" charset="0"/>
              </a:rPr>
              <a:t>với loại tương tác là "Comment".</a:t>
            </a:r>
            <a:endParaRPr lang="en-US" sz="1600" kern="0" dirty="0">
              <a:solidFill>
                <a:srgbClr val="000000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7" name="Google Shape;2996;p33">
            <a:extLst>
              <a:ext uri="{FF2B5EF4-FFF2-40B4-BE49-F238E27FC236}">
                <a16:creationId xmlns:a16="http://schemas.microsoft.com/office/drawing/2014/main" id="{1B697CD0-22AC-DACF-E58E-09F52C5C9FF6}"/>
              </a:ext>
            </a:extLst>
          </p:cNvPr>
          <p:cNvSpPr txBox="1"/>
          <p:nvPr/>
        </p:nvSpPr>
        <p:spPr>
          <a:xfrm>
            <a:off x="0" y="3543082"/>
            <a:ext cx="3295376" cy="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vi-VN" sz="1867" kern="0" dirty="0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Tương tác với bình luận</a:t>
            </a:r>
            <a:endParaRPr sz="1867" kern="0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" name="Google Shape;2997;p33">
            <a:extLst>
              <a:ext uri="{FF2B5EF4-FFF2-40B4-BE49-F238E27FC236}">
                <a16:creationId xmlns:a16="http://schemas.microsoft.com/office/drawing/2014/main" id="{C0A07C3C-F8D3-271B-78DE-D55A34F657A1}"/>
              </a:ext>
            </a:extLst>
          </p:cNvPr>
          <p:cNvSpPr txBox="1"/>
          <p:nvPr/>
        </p:nvSpPr>
        <p:spPr>
          <a:xfrm>
            <a:off x="0" y="3923147"/>
            <a:ext cx="3433864" cy="726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vi-VN" sz="1600" kern="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Người dùng có thể like hoặc reply bình luận, cập nhật số lượng like cho các bình luận</a:t>
            </a:r>
            <a:endParaRPr lang="en-US" sz="1600" kern="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8A3B285-1173-BD0B-A966-19E5C12CC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76" y="927839"/>
            <a:ext cx="8896623" cy="500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26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558</Words>
  <Application>Microsoft Office PowerPoint</Application>
  <PresentationFormat>Widescreen</PresentationFormat>
  <Paragraphs>65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Aharoni</vt:lpstr>
      <vt:lpstr>Aptos</vt:lpstr>
      <vt:lpstr>Aptos Display</vt:lpstr>
      <vt:lpstr>Arial</vt:lpstr>
      <vt:lpstr>Fira Sans</vt:lpstr>
      <vt:lpstr>Fira Sans Medium</vt:lpstr>
      <vt:lpstr>Fira Sans SemiBold</vt:lpstr>
      <vt:lpstr>Office Theme</vt:lpstr>
      <vt:lpstr>Technology Infographics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Чыонг Хоай Нам -</dc:creator>
  <cp:lastModifiedBy>Чыонг Хоай Нам -</cp:lastModifiedBy>
  <cp:revision>33</cp:revision>
  <dcterms:created xsi:type="dcterms:W3CDTF">2024-09-26T21:15:06Z</dcterms:created>
  <dcterms:modified xsi:type="dcterms:W3CDTF">2024-09-27T20:43:55Z</dcterms:modified>
</cp:coreProperties>
</file>