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60335-CFA2-405F-B34D-1E3DD0D46769}" v="40" dt="2025-01-16T16:06:0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ristian Novoa" userId="320ab0493b2cf4b8" providerId="LiveId" clId="{3B260335-CFA2-405F-B34D-1E3DD0D46769}"/>
    <pc:docChg chg="undo custSel modSld modMainMaster">
      <pc:chgData name="Khristian Novoa" userId="320ab0493b2cf4b8" providerId="LiveId" clId="{3B260335-CFA2-405F-B34D-1E3DD0D46769}" dt="2025-01-16T16:06:01.524" v="189"/>
      <pc:docMkLst>
        <pc:docMk/>
      </pc:docMkLst>
      <pc:sldChg chg="setBg">
        <pc:chgData name="Khristian Novoa" userId="320ab0493b2cf4b8" providerId="LiveId" clId="{3B260335-CFA2-405F-B34D-1E3DD0D46769}" dt="2025-01-16T16:05:21.316" v="179"/>
        <pc:sldMkLst>
          <pc:docMk/>
          <pc:sldMk cId="2234940004" sldId="256"/>
        </pc:sldMkLst>
      </pc:sldChg>
      <pc:sldChg chg="modSp mod setBg">
        <pc:chgData name="Khristian Novoa" userId="320ab0493b2cf4b8" providerId="LiveId" clId="{3B260335-CFA2-405F-B34D-1E3DD0D46769}" dt="2025-01-16T16:06:01.524" v="189"/>
        <pc:sldMkLst>
          <pc:docMk/>
          <pc:sldMk cId="1838032742" sldId="257"/>
        </pc:sldMkLst>
        <pc:spChg chg="mod">
          <ac:chgData name="Khristian Novoa" userId="320ab0493b2cf4b8" providerId="LiveId" clId="{3B260335-CFA2-405F-B34D-1E3DD0D46769}" dt="2025-01-16T14:54:44.567" v="40" actId="20577"/>
          <ac:spMkLst>
            <pc:docMk/>
            <pc:sldMk cId="1838032742" sldId="257"/>
            <ac:spMk id="2" creationId="{95A186E3-7095-3CAF-739F-D6AE72C1EA2B}"/>
          </ac:spMkLst>
        </pc:spChg>
        <pc:spChg chg="mod">
          <ac:chgData name="Khristian Novoa" userId="320ab0493b2cf4b8" providerId="LiveId" clId="{3B260335-CFA2-405F-B34D-1E3DD0D46769}" dt="2025-01-16T14:56:32.748" v="63" actId="1076"/>
          <ac:spMkLst>
            <pc:docMk/>
            <pc:sldMk cId="1838032742" sldId="257"/>
            <ac:spMk id="3" creationId="{F351666C-DAAF-003D-765C-CF66AF85745B}"/>
          </ac:spMkLst>
        </pc:spChg>
      </pc:sldChg>
      <pc:sldChg chg="modSp mod">
        <pc:chgData name="Khristian Novoa" userId="320ab0493b2cf4b8" providerId="LiveId" clId="{3B260335-CFA2-405F-B34D-1E3DD0D46769}" dt="2025-01-16T16:04:42.642" v="175" actId="1076"/>
        <pc:sldMkLst>
          <pc:docMk/>
          <pc:sldMk cId="1845747157" sldId="258"/>
        </pc:sldMkLst>
        <pc:spChg chg="mod">
          <ac:chgData name="Khristian Novoa" userId="320ab0493b2cf4b8" providerId="LiveId" clId="{3B260335-CFA2-405F-B34D-1E3DD0D46769}" dt="2025-01-16T14:54:37.975" v="37" actId="2711"/>
          <ac:spMkLst>
            <pc:docMk/>
            <pc:sldMk cId="1845747157" sldId="258"/>
            <ac:spMk id="2" creationId="{F2A6DFF6-582D-5002-8C39-35AA15929CCF}"/>
          </ac:spMkLst>
        </pc:spChg>
        <pc:spChg chg="mod">
          <ac:chgData name="Khristian Novoa" userId="320ab0493b2cf4b8" providerId="LiveId" clId="{3B260335-CFA2-405F-B34D-1E3DD0D46769}" dt="2025-01-16T16:04:42.642" v="175" actId="1076"/>
          <ac:spMkLst>
            <pc:docMk/>
            <pc:sldMk cId="1845747157" sldId="258"/>
            <ac:spMk id="3" creationId="{C32C1300-D87C-415C-8CD1-7A59C714781E}"/>
          </ac:spMkLst>
        </pc:spChg>
      </pc:sldChg>
      <pc:sldChg chg="addSp modSp mod">
        <pc:chgData name="Khristian Novoa" userId="320ab0493b2cf4b8" providerId="LiveId" clId="{3B260335-CFA2-405F-B34D-1E3DD0D46769}" dt="2025-01-16T14:59:38.485" v="103" actId="20577"/>
        <pc:sldMkLst>
          <pc:docMk/>
          <pc:sldMk cId="1418445787" sldId="259"/>
        </pc:sldMkLst>
        <pc:spChg chg="mod">
          <ac:chgData name="Khristian Novoa" userId="320ab0493b2cf4b8" providerId="LiveId" clId="{3B260335-CFA2-405F-B34D-1E3DD0D46769}" dt="2025-01-16T14:59:38.485" v="103" actId="20577"/>
          <ac:spMkLst>
            <pc:docMk/>
            <pc:sldMk cId="1418445787" sldId="259"/>
            <ac:spMk id="5" creationId="{6AC8908F-8658-9718-CF4D-4FDE94CD2325}"/>
          </ac:spMkLst>
        </pc:spChg>
        <pc:picChg chg="add mod">
          <ac:chgData name="Khristian Novoa" userId="320ab0493b2cf4b8" providerId="LiveId" clId="{3B260335-CFA2-405F-B34D-1E3DD0D46769}" dt="2025-01-16T14:57:05.924" v="69" actId="14100"/>
          <ac:picMkLst>
            <pc:docMk/>
            <pc:sldMk cId="1418445787" sldId="259"/>
            <ac:picMk id="3" creationId="{D89B6868-B89A-B556-DDAA-AE0EEA5F85C9}"/>
          </ac:picMkLst>
        </pc:picChg>
      </pc:sldChg>
      <pc:sldChg chg="addSp delSp modSp mod">
        <pc:chgData name="Khristian Novoa" userId="320ab0493b2cf4b8" providerId="LiveId" clId="{3B260335-CFA2-405F-B34D-1E3DD0D46769}" dt="2025-01-16T16:04:59.109" v="177" actId="1076"/>
        <pc:sldMkLst>
          <pc:docMk/>
          <pc:sldMk cId="3428877554" sldId="260"/>
        </pc:sldMkLst>
        <pc:spChg chg="mod">
          <ac:chgData name="Khristian Novoa" userId="320ab0493b2cf4b8" providerId="LiveId" clId="{3B260335-CFA2-405F-B34D-1E3DD0D46769}" dt="2025-01-16T16:04:59.109" v="177" actId="1076"/>
          <ac:spMkLst>
            <pc:docMk/>
            <pc:sldMk cId="3428877554" sldId="260"/>
            <ac:spMk id="4" creationId="{7131F206-F33F-DC67-3263-0459CCDDD2BE}"/>
          </ac:spMkLst>
        </pc:spChg>
        <pc:picChg chg="add del mod">
          <ac:chgData name="Khristian Novoa" userId="320ab0493b2cf4b8" providerId="LiveId" clId="{3B260335-CFA2-405F-B34D-1E3DD0D46769}" dt="2025-01-16T14:51:38.543" v="3" actId="478"/>
          <ac:picMkLst>
            <pc:docMk/>
            <pc:sldMk cId="3428877554" sldId="260"/>
            <ac:picMk id="3" creationId="{D89B6868-B89A-B556-DDAA-AE0EEA5F85C9}"/>
          </ac:picMkLst>
        </pc:picChg>
        <pc:picChg chg="add mod">
          <ac:chgData name="Khristian Novoa" userId="320ab0493b2cf4b8" providerId="LiveId" clId="{3B260335-CFA2-405F-B34D-1E3DD0D46769}" dt="2025-01-16T14:57:28.143" v="74" actId="14100"/>
          <ac:picMkLst>
            <pc:docMk/>
            <pc:sldMk cId="3428877554" sldId="260"/>
            <ac:picMk id="5" creationId="{34EFD8DB-C9EF-AC9E-2A11-1467CBA811E6}"/>
          </ac:picMkLst>
        </pc:picChg>
      </pc:sldChg>
      <pc:sldChg chg="addSp modSp mod">
        <pc:chgData name="Khristian Novoa" userId="320ab0493b2cf4b8" providerId="LiveId" clId="{3B260335-CFA2-405F-B34D-1E3DD0D46769}" dt="2025-01-16T15:00:41.181" v="121" actId="1076"/>
        <pc:sldMkLst>
          <pc:docMk/>
          <pc:sldMk cId="324705582" sldId="261"/>
        </pc:sldMkLst>
        <pc:spChg chg="mod">
          <ac:chgData name="Khristian Novoa" userId="320ab0493b2cf4b8" providerId="LiveId" clId="{3B260335-CFA2-405F-B34D-1E3DD0D46769}" dt="2025-01-16T15:00:41.181" v="121" actId="1076"/>
          <ac:spMkLst>
            <pc:docMk/>
            <pc:sldMk cId="324705582" sldId="261"/>
            <ac:spMk id="4" creationId="{233E6B7F-7F61-851D-D5B7-ED8D8EAFF083}"/>
          </ac:spMkLst>
        </pc:spChg>
        <pc:picChg chg="add mod">
          <ac:chgData name="Khristian Novoa" userId="320ab0493b2cf4b8" providerId="LiveId" clId="{3B260335-CFA2-405F-B34D-1E3DD0D46769}" dt="2025-01-16T14:57:59.486" v="82" actId="1076"/>
          <ac:picMkLst>
            <pc:docMk/>
            <pc:sldMk cId="324705582" sldId="261"/>
            <ac:picMk id="3" creationId="{610C869C-217E-C00C-4D7E-47A7F92DE345}"/>
          </ac:picMkLst>
        </pc:picChg>
      </pc:sldChg>
      <pc:sldChg chg="modSp mod">
        <pc:chgData name="Khristian Novoa" userId="320ab0493b2cf4b8" providerId="LiveId" clId="{3B260335-CFA2-405F-B34D-1E3DD0D46769}" dt="2025-01-16T15:02:07.412" v="174" actId="1076"/>
        <pc:sldMkLst>
          <pc:docMk/>
          <pc:sldMk cId="3296730867" sldId="262"/>
        </pc:sldMkLst>
        <pc:spChg chg="mod">
          <ac:chgData name="Khristian Novoa" userId="320ab0493b2cf4b8" providerId="LiveId" clId="{3B260335-CFA2-405F-B34D-1E3DD0D46769}" dt="2025-01-16T15:02:07.412" v="174" actId="1076"/>
          <ac:spMkLst>
            <pc:docMk/>
            <pc:sldMk cId="3296730867" sldId="262"/>
            <ac:spMk id="4" creationId="{363817A0-3292-11E3-295B-E6BECD80E613}"/>
          </ac:spMkLst>
        </pc:spChg>
      </pc:sldChg>
      <pc:sldMasterChg chg="setBg modSldLayout">
        <pc:chgData name="Khristian Novoa" userId="320ab0493b2cf4b8" providerId="LiveId" clId="{3B260335-CFA2-405F-B34D-1E3DD0D46769}" dt="2025-01-16T16:06:01.524" v="189"/>
        <pc:sldMasterMkLst>
          <pc:docMk/>
          <pc:sldMasterMk cId="486829465" sldId="2147483802"/>
        </pc:sldMasterMkLst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3009627761" sldId="2147483791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3244393074" sldId="2147483792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251162189" sldId="2147483793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2495397936" sldId="2147483794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2727025425" sldId="2147483795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920383039" sldId="2147483796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1223165739" sldId="2147483797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994224318" sldId="2147483798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4044613581" sldId="2147483799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1841439043" sldId="2147483800"/>
          </pc:sldLayoutMkLst>
        </pc:sldLayoutChg>
        <pc:sldLayoutChg chg="setBg">
          <pc:chgData name="Khristian Novoa" userId="320ab0493b2cf4b8" providerId="LiveId" clId="{3B260335-CFA2-405F-B34D-1E3DD0D46769}" dt="2025-01-16T16:06:01.524" v="189"/>
          <pc:sldLayoutMkLst>
            <pc:docMk/>
            <pc:sldMasterMk cId="486829465" sldId="2147483802"/>
            <pc:sldLayoutMk cId="423196150" sldId="214748380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B071-6E72-4018-B99F-B705F38D0A8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556C-E593-4935-94A2-01431682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556C-E593-4935-94A2-014316822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8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1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9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2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778A0-CC94-A63B-E192-D0AE206C5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194" y="407514"/>
            <a:ext cx="4076460" cy="362621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Comparing Our Promotions!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0B4CE086-DF26-B07C-39D0-44872650C8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0456" r="11536"/>
          <a:stretch/>
        </p:blipFill>
        <p:spPr>
          <a:xfrm>
            <a:off x="0" y="10"/>
            <a:ext cx="6734973" cy="6857990"/>
          </a:xfrm>
          <a:prstGeom prst="rect">
            <a:avLst/>
          </a:prstGeom>
        </p:spPr>
      </p:pic>
      <p:sp>
        <p:nvSpPr>
          <p:cNvPr id="1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4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86E3-7095-3CAF-739F-D6AE72C1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en-US" dirty="0"/>
              <a:t> Are we Trying to Find?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666C-DAAF-003D-765C-CF66AF85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342" y="1690688"/>
            <a:ext cx="742405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effectiveness of three distinct marketing promotions in increasing sales at a fast-food chain.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successful promotion.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CDAE1F-68EC-1C62-17D4-41105A88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42" y="3294405"/>
            <a:ext cx="7540462" cy="11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Hypothesis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defTabSz="9144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no difference in mean sales between the two promotions being compared.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F677A3-849D-1650-69DD-0941128B7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41" y="4888474"/>
            <a:ext cx="7271191" cy="11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ts val="1000"/>
              </a:spcBef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Alternative Hypothesis 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 difference in mean sales between the two promotions being compared.</a:t>
            </a:r>
          </a:p>
        </p:txBody>
      </p:sp>
    </p:spTree>
    <p:extLst>
      <p:ext uri="{BB962C8B-B14F-4D97-AF65-F5344CB8AC3E}">
        <p14:creationId xmlns:p14="http://schemas.microsoft.com/office/powerpoint/2010/main" val="183803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FF6-582D-5002-8C39-35AA1592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We Measure?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1300-D87C-415C-8CD1-7A59C714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007" y="1690688"/>
            <a:ext cx="7505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 in thousands (total weekly sales per location by promotion).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Directly tied to revenue, making it the key indicator of campaign success.</a:t>
            </a:r>
          </a:p>
        </p:txBody>
      </p:sp>
    </p:spTree>
    <p:extLst>
      <p:ext uri="{BB962C8B-B14F-4D97-AF65-F5344CB8AC3E}">
        <p14:creationId xmlns:p14="http://schemas.microsoft.com/office/powerpoint/2010/main" val="184574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10D3-4F8B-C0F4-4514-94C37742E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905" y="406400"/>
            <a:ext cx="9144000" cy="1060322"/>
          </a:xfrm>
        </p:spPr>
        <p:txBody>
          <a:bodyPr/>
          <a:lstStyle/>
          <a:p>
            <a:pPr algn="ctr"/>
            <a:r>
              <a:rPr lang="en-US" sz="4400" dirty="0"/>
              <a:t>1 vs 2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C8908F-8658-9718-CF4D-4FDE94CD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76" y="1272431"/>
            <a:ext cx="4875924" cy="352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defTabSz="9144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 1 vs. Promotion 2</a:t>
            </a:r>
          </a:p>
          <a:p>
            <a:pPr marL="228600" marR="0" lvl="0" indent="-228600" defTabSz="9144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Treatment effect: +10.77</a:t>
            </a:r>
          </a:p>
          <a:p>
            <a:pPr marL="228600" marR="0" lvl="0" indent="-228600" defTabSz="9144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Lift +22.75%</a:t>
            </a:r>
          </a:p>
          <a:p>
            <a:pPr marL="228600" marR="0" lvl="0" indent="-228600" defTabSz="9144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P-value: 0.0013 (Statistically significant at 0.01 level).</a:t>
            </a:r>
          </a:p>
          <a:p>
            <a:pPr marL="228600" marR="0" lvl="0" indent="-228600" defTabSz="914400" fontAlgn="base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Conclusion: Promotion 1 significantly outperforms Promotion 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B6868-B89A-B556-DDAA-AE0EEA5F8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3" t="10054" r="24517" b="14974"/>
          <a:stretch/>
        </p:blipFill>
        <p:spPr>
          <a:xfrm>
            <a:off x="6533555" y="1626519"/>
            <a:ext cx="5214257" cy="40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53EC-5CDD-F975-347B-6A4CF52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 vs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31F206-F33F-DC67-3263-0459CCDDD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102" y="1591253"/>
            <a:ext cx="5513539" cy="226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 1 vs. Promotion 3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P-value: 0.4259 (Not statistically significant).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Lift +4.95%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Conclusion: Similar sales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FD8DB-C9EF-AC9E-2A11-1467CBA81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9" t="23589" r="36375" b="35692"/>
          <a:stretch/>
        </p:blipFill>
        <p:spPr>
          <a:xfrm>
            <a:off x="7239543" y="1522775"/>
            <a:ext cx="4551667" cy="42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EBB2-A40A-FE14-5019-51616C2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vs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3E6B7F-7F61-851D-D5B7-ED8D8EAFF0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2275" y="1342717"/>
            <a:ext cx="5508171" cy="423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 2 vs. Promotion 3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Treatment effect: -8.04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Lift: -14.51%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P-value: 0.0136 (Not statistically significant at 0.01 level).</a:t>
            </a:r>
          </a:p>
          <a:p>
            <a:pPr marR="0" lvl="0" fontAlgn="base">
              <a:lnSpc>
                <a:spcPct val="1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Conclusion: No significant difference; Promotion 3 slightly outperforms Promotion 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C869C-217E-C00C-4D7E-47A7F92DE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23333" r="36531" b="35642"/>
          <a:stretch/>
        </p:blipFill>
        <p:spPr>
          <a:xfrm>
            <a:off x="7490277" y="1420585"/>
            <a:ext cx="4148138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40B3-7306-CDF2-003C-136C72DC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 and Next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3817A0-3292-11E3-295B-E6BECD80E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9209" y="1576896"/>
            <a:ext cx="6993581" cy="462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Prioritize Promotion 1: Scale to maximize sales.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Promotion 3: Use if Promotion 1 is not feasible.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Reevaluate Promotion 2: Adjust strategy or discontinue.</a:t>
            </a:r>
          </a:p>
          <a:p>
            <a:pPr marL="0" indent="0" algn="ctr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drivers behind Promotion 1’s success.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 operational feasibility for scaling Promotions 1 &amp; 3.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Explore improvement opportunities for Promotion 2.</a:t>
            </a:r>
          </a:p>
        </p:txBody>
      </p:sp>
    </p:spTree>
    <p:extLst>
      <p:ext uri="{BB962C8B-B14F-4D97-AF65-F5344CB8AC3E}">
        <p14:creationId xmlns:p14="http://schemas.microsoft.com/office/powerpoint/2010/main" val="329673086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2013 - 2022 Them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267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Tahoma</vt:lpstr>
      <vt:lpstr>Univers</vt:lpstr>
      <vt:lpstr>GradientVTI</vt:lpstr>
      <vt:lpstr>Comparing Our Promotions! </vt:lpstr>
      <vt:lpstr>What Are we Trying to Find?</vt:lpstr>
      <vt:lpstr>How Did We Measure?</vt:lpstr>
      <vt:lpstr>1 vs 2 </vt:lpstr>
      <vt:lpstr>1 vs 3</vt:lpstr>
      <vt:lpstr>2 vs 3</vt:lpstr>
      <vt:lpstr>Recommendations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Khristian Novoa</dc:creator>
  <cp:lastModifiedBy>Khristian Novoa</cp:lastModifiedBy>
  <cp:revision>4</cp:revision>
  <dcterms:created xsi:type="dcterms:W3CDTF">2025-01-16T14:15:04Z</dcterms:created>
  <dcterms:modified xsi:type="dcterms:W3CDTF">2025-01-22T14:28:04Z</dcterms:modified>
</cp:coreProperties>
</file>