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FAAA649-7A98-4F6B-8169-7D7AEA24674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47AEDCC-F7C1-4DF0-B9E1-EEB014130DB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5148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649-7A98-4F6B-8169-7D7AEA24674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DCC-F7C1-4DF0-B9E1-EEB014130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32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649-7A98-4F6B-8169-7D7AEA24674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DCC-F7C1-4DF0-B9E1-EEB014130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1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649-7A98-4F6B-8169-7D7AEA24674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DCC-F7C1-4DF0-B9E1-EEB014130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649-7A98-4F6B-8169-7D7AEA24674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DCC-F7C1-4DF0-B9E1-EEB014130DB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09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649-7A98-4F6B-8169-7D7AEA24674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DCC-F7C1-4DF0-B9E1-EEB014130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649-7A98-4F6B-8169-7D7AEA24674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DCC-F7C1-4DF0-B9E1-EEB014130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95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649-7A98-4F6B-8169-7D7AEA24674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DCC-F7C1-4DF0-B9E1-EEB014130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14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649-7A98-4F6B-8169-7D7AEA24674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DCC-F7C1-4DF0-B9E1-EEB014130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41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649-7A98-4F6B-8169-7D7AEA24674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DCC-F7C1-4DF0-B9E1-EEB014130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6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649-7A98-4F6B-8169-7D7AEA24674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DCC-F7C1-4DF0-B9E1-EEB014130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0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FAAA649-7A98-4F6B-8169-7D7AEA24674A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47AEDCC-F7C1-4DF0-B9E1-EEB014130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1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Отчёт о лабораторной работе по </a:t>
            </a:r>
            <a:r>
              <a:rPr lang="en-US" dirty="0" err="1"/>
              <a:t>Redis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27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382" y="204023"/>
            <a:ext cx="9692640" cy="664955"/>
          </a:xfrm>
        </p:spPr>
        <p:txBody>
          <a:bodyPr>
            <a:normAutofit fontScale="90000"/>
          </a:bodyPr>
          <a:lstStyle/>
          <a:p>
            <a:r>
              <a:rPr lang="ru-RU" dirty="0"/>
              <a:t>Анонимный чат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40802" y="1251285"/>
            <a:ext cx="10361664" cy="65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ввода собеседником секретного ключа отправителя есть кнопка с ключом, также открывающая модальное окно с полем для ввода.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09" y="2013585"/>
            <a:ext cx="10687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8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382" y="204023"/>
            <a:ext cx="9692640" cy="664955"/>
          </a:xfrm>
        </p:spPr>
        <p:txBody>
          <a:bodyPr>
            <a:normAutofit fontScale="90000"/>
          </a:bodyPr>
          <a:lstStyle/>
          <a:p>
            <a:r>
              <a:rPr lang="ru-RU" dirty="0"/>
              <a:t>Анонимный чат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40801" y="1251285"/>
            <a:ext cx="10548169" cy="43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Если ключ был введён правильно, то текст сообщений в данном чате станет доступен для собеседника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12" y="1615253"/>
            <a:ext cx="9879146" cy="228789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63820" y="3984300"/>
            <a:ext cx="10548169" cy="431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Если же ключ был введён неправильно, то текст сообщений в данном чате перестанет быть доступен для собеседника, даже в зашифрованном виде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7" y="4581444"/>
            <a:ext cx="9930241" cy="19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9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ru-RU" dirty="0"/>
              <a:t> (</a:t>
            </a:r>
            <a:r>
              <a:rPr lang="en-US" dirty="0"/>
              <a:t>Remote Dictionary Server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– СУБД типа «ключ‑значение». Основная особенность – хранится целиком в оперативной памяти.</a:t>
            </a:r>
          </a:p>
          <a:p>
            <a:r>
              <a:rPr lang="ru-RU" dirty="0"/>
              <a:t>Поддерживает ключи следующих типов:</a:t>
            </a:r>
            <a:endParaRPr lang="ru-RU" altLang="ru-RU" dirty="0">
              <a:latin typeface="Arial" panose="020B0604020202020204" pitchFamily="34" charset="0"/>
            </a:endParaRPr>
          </a:p>
          <a:p>
            <a:pPr marL="54864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строки – текстовые или двоичные данные размером до 512 МБ; </a:t>
            </a:r>
          </a:p>
          <a:p>
            <a:pPr marL="54864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 – коллекции строк, упорядоченные в порядке добавления; </a:t>
            </a:r>
          </a:p>
          <a:p>
            <a:pPr marL="54864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множества – неупорядоченные коллекции строк с возможностью пересечения,   объединения и сравнения с другими типами множеств; </a:t>
            </a:r>
          </a:p>
          <a:p>
            <a:pPr marL="54864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сортированные множества – множества, упорядоченные по значению; </a:t>
            </a:r>
          </a:p>
          <a:p>
            <a:pPr marL="54864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хэш‑таблицы – структуры данных для хранения списков полей и значений; </a:t>
            </a:r>
          </a:p>
          <a:p>
            <a:pPr marL="54864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битовые массивы – тип данных, который дает возможность выполнять операции на уровне битов;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09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Анонимный чат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5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Анонимный чат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939" y="2313422"/>
            <a:ext cx="3421225" cy="4116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952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382" y="204023"/>
            <a:ext cx="9692640" cy="664955"/>
          </a:xfrm>
        </p:spPr>
        <p:txBody>
          <a:bodyPr>
            <a:normAutofit fontScale="90000"/>
          </a:bodyPr>
          <a:lstStyle/>
          <a:p>
            <a:r>
              <a:rPr lang="ru-RU" dirty="0"/>
              <a:t>Анонимный чат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688" y="868979"/>
            <a:ext cx="8665899" cy="922500"/>
          </a:xfrm>
        </p:spPr>
        <p:txBody>
          <a:bodyPr/>
          <a:lstStyle/>
          <a:p>
            <a:r>
              <a:rPr lang="ru-RU" dirty="0"/>
              <a:t>После прохождения процедуры регистрации/авторизации пользователь попадает на главную страницу – страницу чатов, где ему сразу становится доступен весь функционал приложения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80" y="1869604"/>
            <a:ext cx="6829911" cy="47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1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382" y="204023"/>
            <a:ext cx="9692640" cy="664955"/>
          </a:xfrm>
        </p:spPr>
        <p:txBody>
          <a:bodyPr>
            <a:normAutofit fontScale="90000"/>
          </a:bodyPr>
          <a:lstStyle/>
          <a:p>
            <a:r>
              <a:rPr lang="ru-RU" dirty="0"/>
              <a:t>Анонимный чат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688" y="868979"/>
            <a:ext cx="9492592" cy="922500"/>
          </a:xfrm>
        </p:spPr>
        <p:txBody>
          <a:bodyPr/>
          <a:lstStyle/>
          <a:p>
            <a:r>
              <a:rPr lang="ru-RU" dirty="0"/>
              <a:t>Для начала стоит попасть в какой-нибудь из чатов, для этого необходимо воспользоваться кнопкой </a:t>
            </a:r>
            <a:r>
              <a:rPr lang="en-US" dirty="0"/>
              <a:t>“+”</a:t>
            </a:r>
            <a:r>
              <a:rPr lang="ru-RU" dirty="0"/>
              <a:t>. И в появившемся модальном окне ввести </a:t>
            </a:r>
            <a:r>
              <a:rPr lang="ru-RU" dirty="0" err="1"/>
              <a:t>токен</a:t>
            </a:r>
            <a:r>
              <a:rPr lang="ru-RU" dirty="0"/>
              <a:t> чата, к которому хотим получить доступ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2176653" y="1870580"/>
            <a:ext cx="6821043" cy="4749676"/>
            <a:chOff x="2085213" y="1550540"/>
            <a:chExt cx="7203646" cy="5005708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213" y="1550540"/>
              <a:ext cx="7203646" cy="5005708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5921" y="1550986"/>
              <a:ext cx="3735895" cy="1857994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53" y="1870581"/>
            <a:ext cx="813435" cy="2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382" y="204023"/>
            <a:ext cx="9692640" cy="664955"/>
          </a:xfrm>
        </p:spPr>
        <p:txBody>
          <a:bodyPr>
            <a:normAutofit fontScale="90000"/>
          </a:bodyPr>
          <a:lstStyle/>
          <a:p>
            <a:r>
              <a:rPr lang="ru-RU" dirty="0"/>
              <a:t>Анонимный чат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688" y="868979"/>
            <a:ext cx="9492592" cy="658069"/>
          </a:xfrm>
        </p:spPr>
        <p:txBody>
          <a:bodyPr/>
          <a:lstStyle/>
          <a:p>
            <a:r>
              <a:rPr lang="ru-RU" dirty="0"/>
              <a:t>Если чат с таким </a:t>
            </a:r>
            <a:r>
              <a:rPr lang="ru-RU" dirty="0" err="1"/>
              <a:t>токеном</a:t>
            </a:r>
            <a:r>
              <a:rPr lang="ru-RU" dirty="0"/>
              <a:t> существует, то его название отобразится в панели выбора чатов и можно будет писать в нём сообщения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39" y="1612435"/>
            <a:ext cx="6855290" cy="480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3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382" y="187069"/>
            <a:ext cx="9692640" cy="664955"/>
          </a:xfrm>
        </p:spPr>
        <p:txBody>
          <a:bodyPr>
            <a:normAutofit fontScale="90000"/>
          </a:bodyPr>
          <a:lstStyle/>
          <a:p>
            <a:r>
              <a:rPr lang="ru-RU" dirty="0"/>
              <a:t>Анонимный чат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40802" y="1251285"/>
            <a:ext cx="10361664" cy="6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Конфиденциальность данных обеспечивает алгоритм шифрования </a:t>
            </a:r>
            <a:r>
              <a:rPr lang="en-US" dirty="0"/>
              <a:t>AES</a:t>
            </a:r>
            <a:r>
              <a:rPr lang="ru-RU" dirty="0"/>
              <a:t>. Шифрование происходит на стороне пользователя, ключом шифрования является пароль, указанный при регистрации. Так сообщения хранятся в базе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33" y="2042922"/>
            <a:ext cx="10520633" cy="38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4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382" y="204023"/>
            <a:ext cx="9692640" cy="664955"/>
          </a:xfrm>
        </p:spPr>
        <p:txBody>
          <a:bodyPr>
            <a:normAutofit fontScale="90000"/>
          </a:bodyPr>
          <a:lstStyle/>
          <a:p>
            <a:r>
              <a:rPr lang="ru-RU" dirty="0"/>
              <a:t>Анонимный чат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40802" y="1251285"/>
            <a:ext cx="10361664" cy="6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 для защиты данных пользователей от лиц, неправомерно получивших </a:t>
            </a:r>
            <a:r>
              <a:rPr lang="ru-RU" dirty="0" err="1"/>
              <a:t>токен</a:t>
            </a:r>
            <a:r>
              <a:rPr lang="ru-RU" dirty="0"/>
              <a:t>, сообщения находятся в зашифрованном состоянии до момента ввода собеседником секретного ключа отправителя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4" y="4395787"/>
            <a:ext cx="10734675" cy="17240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7" y="1827657"/>
            <a:ext cx="107918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370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127</TotalTime>
  <Words>321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Times New Roman</vt:lpstr>
      <vt:lpstr>Wingdings 2</vt:lpstr>
      <vt:lpstr>View</vt:lpstr>
      <vt:lpstr>Отчёт о лабораторной работе по Redis </vt:lpstr>
      <vt:lpstr>Введение</vt:lpstr>
      <vt:lpstr>Анонимный чат</vt:lpstr>
      <vt:lpstr>Анонимный чат</vt:lpstr>
      <vt:lpstr>Анонимный чат</vt:lpstr>
      <vt:lpstr>Анонимный чат</vt:lpstr>
      <vt:lpstr>Анонимный чат</vt:lpstr>
      <vt:lpstr>Анонимный чат</vt:lpstr>
      <vt:lpstr>Анонимный чат</vt:lpstr>
      <vt:lpstr>Анонимный чат</vt:lpstr>
      <vt:lpstr>Анонимный чат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о лабораторной работе по Redis </dc:title>
  <dc:creator>Makarov Vladislav</dc:creator>
  <cp:lastModifiedBy>schirnin.ser@yandex.ru</cp:lastModifiedBy>
  <cp:revision>13</cp:revision>
  <dcterms:created xsi:type="dcterms:W3CDTF">2021-11-20T02:08:07Z</dcterms:created>
  <dcterms:modified xsi:type="dcterms:W3CDTF">2023-08-01T09:20:28Z</dcterms:modified>
</cp:coreProperties>
</file>