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59" r:id="rId5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96F-A227-4813-9BF2-C61C4C53461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9818-2DA8-4E56-B595-0648D014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96F-A227-4813-9BF2-C61C4C53461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9818-2DA8-4E56-B595-0648D014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96F-A227-4813-9BF2-C61C4C53461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9818-2DA8-4E56-B595-0648D014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96F-A227-4813-9BF2-C61C4C53461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9818-2DA8-4E56-B595-0648D014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4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96F-A227-4813-9BF2-C61C4C53461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9818-2DA8-4E56-B595-0648D014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7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96F-A227-4813-9BF2-C61C4C53461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9818-2DA8-4E56-B595-0648D014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96F-A227-4813-9BF2-C61C4C53461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9818-2DA8-4E56-B595-0648D014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5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96F-A227-4813-9BF2-C61C4C53461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9818-2DA8-4E56-B595-0648D014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96F-A227-4813-9BF2-C61C4C53461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9818-2DA8-4E56-B595-0648D014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7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96F-A227-4813-9BF2-C61C4C53461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9818-2DA8-4E56-B595-0648D014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1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96F-A227-4813-9BF2-C61C4C53461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9818-2DA8-4E56-B595-0648D014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BA96F-A227-4813-9BF2-C61C4C53461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59818-2DA8-4E56-B595-0648D014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1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8FE87-4A9A-43B1-A5B3-1513E6816665}"/>
              </a:ext>
            </a:extLst>
          </p:cNvPr>
          <p:cNvSpPr txBox="1"/>
          <p:nvPr/>
        </p:nvSpPr>
        <p:spPr>
          <a:xfrm>
            <a:off x="300109" y="754544"/>
            <a:ext cx="61681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>
                <a:solidFill>
                  <a:srgbClr val="FFC000"/>
                </a:solidFill>
                <a:latin typeface="Gotham Black" pitchFamily="50" charset="0"/>
              </a:rPr>
              <a:t>VERSE 1</a:t>
            </a:r>
            <a:b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</a:br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WATER YOU TURNED INTO WINE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OPENED THE EYES OF THE BLIND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THERE'S NO ONE LIKE YOU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NONE LIKE YOU</a:t>
            </a:r>
            <a:b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</a:br>
            <a:r>
              <a:rPr lang="en-US" sz="2600" b="1" dirty="0">
                <a:solidFill>
                  <a:srgbClr val="FFC000"/>
                </a:solidFill>
                <a:latin typeface="Gotham Black" pitchFamily="50" charset="0"/>
              </a:rPr>
              <a:t>VERSE 2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INTO THE DARKNESS YOU SHINE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OUT OF THE ASHES WE RISE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THERE'S NO ONE LIKE YOU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NONE LIKE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EAA4D-36CD-4106-BED2-8A67501AC17E}"/>
              </a:ext>
            </a:extLst>
          </p:cNvPr>
          <p:cNvSpPr txBox="1"/>
          <p:nvPr/>
        </p:nvSpPr>
        <p:spPr>
          <a:xfrm>
            <a:off x="6676054" y="4047753"/>
            <a:ext cx="78292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>
                <a:solidFill>
                  <a:srgbClr val="FFC000"/>
                </a:solidFill>
                <a:latin typeface="Gotham Black" pitchFamily="50" charset="0"/>
              </a:rPr>
              <a:t>BRIDGE</a:t>
            </a:r>
            <a:b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</a:br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AND IF OUR GOD IS FOR US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THEN WHO COULD EVER STOP US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AND IF OUR GOD IS WITH US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THEN WHAT COULD STAND AGAINST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49405-3241-4DE2-B330-1D02CE25FED5}"/>
              </a:ext>
            </a:extLst>
          </p:cNvPr>
          <p:cNvSpPr txBox="1"/>
          <p:nvPr/>
        </p:nvSpPr>
        <p:spPr>
          <a:xfrm>
            <a:off x="10116983" y="7017216"/>
            <a:ext cx="317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Gotham Black" pitchFamily="50" charset="0"/>
              </a:rPr>
              <a:t>OUR GOD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8F0B2-5657-4EB8-9BFD-19BF772F8B74}"/>
              </a:ext>
            </a:extLst>
          </p:cNvPr>
          <p:cNvSpPr txBox="1"/>
          <p:nvPr/>
        </p:nvSpPr>
        <p:spPr>
          <a:xfrm>
            <a:off x="6676054" y="754544"/>
            <a:ext cx="497847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>
                <a:solidFill>
                  <a:srgbClr val="FFC000"/>
                </a:solidFill>
                <a:latin typeface="Gotham Black" pitchFamily="50" charset="0"/>
              </a:rPr>
              <a:t>CHORUS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OUR GOD IS GREATER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OUR GOD IS STRONGER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GOD YOU ARE HIGHER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THAN ANY OTHER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OUR GOD IS HEALER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AWESOME IN POWER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OUR GOD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0D8A0-6A6E-4A52-9ED2-3184437AC370}"/>
              </a:ext>
            </a:extLst>
          </p:cNvPr>
          <p:cNvSpPr txBox="1"/>
          <p:nvPr/>
        </p:nvSpPr>
        <p:spPr>
          <a:xfrm>
            <a:off x="6676054" y="6140634"/>
            <a:ext cx="34409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>
                <a:solidFill>
                  <a:srgbClr val="FFC000"/>
                </a:solidFill>
                <a:latin typeface="Gotham Black" pitchFamily="50" charset="0"/>
              </a:rPr>
              <a:t>TAG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Gotham Black" pitchFamily="50" charset="0"/>
              </a:rPr>
              <a:t>STAND AGAINST</a:t>
            </a:r>
          </a:p>
        </p:txBody>
      </p:sp>
    </p:spTree>
    <p:extLst>
      <p:ext uri="{BB962C8B-B14F-4D97-AF65-F5344CB8AC3E}">
        <p14:creationId xmlns:p14="http://schemas.microsoft.com/office/powerpoint/2010/main" val="361267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8FE87-4A9A-43B1-A5B3-1513E6816665}"/>
              </a:ext>
            </a:extLst>
          </p:cNvPr>
          <p:cNvSpPr txBox="1"/>
          <p:nvPr/>
        </p:nvSpPr>
        <p:spPr>
          <a:xfrm>
            <a:off x="198641" y="-16861"/>
            <a:ext cx="7118865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>
                <a:solidFill>
                  <a:srgbClr val="FFC000"/>
                </a:solidFill>
                <a:latin typeface="Gotham Black" pitchFamily="50" charset="0"/>
              </a:rPr>
              <a:t>VERSE 1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MY EYES ARE FIXED ON YOU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NOT WHAT I FACE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NOT WHAT MAY STAND BEFORE ME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I KNOW YOU'LL LEAD ME THROUGH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THE DESERT PLACE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THE STORMS THAT RAGE AROUND ME</a:t>
            </a:r>
          </a:p>
          <a:p>
            <a:pPr algn="l"/>
            <a:r>
              <a:rPr lang="en-US" sz="2600" dirty="0">
                <a:solidFill>
                  <a:srgbClr val="FFC000"/>
                </a:solidFill>
                <a:latin typeface="Gotham Black" pitchFamily="50" charset="0"/>
              </a:rPr>
              <a:t>PRE-CHORUS</a:t>
            </a:r>
            <a:br>
              <a:rPr lang="en-US" sz="2600" dirty="0">
                <a:solidFill>
                  <a:schemeClr val="bg1"/>
                </a:solidFill>
                <a:latin typeface="Gotham Black" pitchFamily="50" charset="0"/>
              </a:rPr>
            </a:br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SAVIOR, REDEEMER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DEFENDER AND HEALER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EVERY SINGLE STEP OF THE WAY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YOU NEVER CHANGE</a:t>
            </a:r>
          </a:p>
          <a:p>
            <a:pPr algn="l"/>
            <a:r>
              <a:rPr lang="en-US" sz="2600" dirty="0">
                <a:solidFill>
                  <a:srgbClr val="FFC000"/>
                </a:solidFill>
                <a:latin typeface="Gotham Black" pitchFamily="50" charset="0"/>
              </a:rPr>
              <a:t>VERSE 2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YOUR PROMISE NEVER FAILS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WHEN SILENCE FALLS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THOUGH DARKNESS TRIES TO HIDE IT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YOUR FAITHFULNESS PREVAILS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WHEN CHAOS CALLS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YOUR PEACE IS ALL AROUND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EAA4D-36CD-4106-BED2-8A67501AC17E}"/>
              </a:ext>
            </a:extLst>
          </p:cNvPr>
          <p:cNvSpPr txBox="1"/>
          <p:nvPr/>
        </p:nvSpPr>
        <p:spPr>
          <a:xfrm>
            <a:off x="6830980" y="55058"/>
            <a:ext cx="711886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>
                <a:solidFill>
                  <a:srgbClr val="FFC000"/>
                </a:solidFill>
                <a:latin typeface="Gotham Black" pitchFamily="50" charset="0"/>
              </a:rPr>
              <a:t>CHORUS</a:t>
            </a:r>
            <a:br>
              <a:rPr lang="en-US" sz="2600" dirty="0">
                <a:solidFill>
                  <a:schemeClr val="bg1"/>
                </a:solidFill>
                <a:latin typeface="Gotham Black" pitchFamily="50" charset="0"/>
              </a:rPr>
            </a:br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I WILL BLESS YOUR NAME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EVERY BREATH I TAKE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I WILL PRAISE YOU FROM THE VALLEY TO THE MOUNTAINTOPS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I WILL LIFT MY HANDS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I'M NOT HOLDING BACK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I WILL PRAISE YOU FROM THE VALLEY TO THE MOUNTAINTOPS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FROM THE VALLEY TO THE MOUNTAINTOPS</a:t>
            </a:r>
            <a:br>
              <a:rPr lang="en-US" sz="2600" dirty="0">
                <a:solidFill>
                  <a:schemeClr val="bg1"/>
                </a:solidFill>
                <a:latin typeface="Gotham Black" pitchFamily="50" charset="0"/>
              </a:rPr>
            </a:br>
            <a:r>
              <a:rPr lang="en-US" sz="2600" dirty="0">
                <a:solidFill>
                  <a:srgbClr val="FFC000"/>
                </a:solidFill>
                <a:latin typeface="Gotham Black" pitchFamily="50" charset="0"/>
              </a:rPr>
              <a:t>BRIDGE</a:t>
            </a:r>
            <a:br>
              <a:rPr lang="en-US" sz="2600" dirty="0">
                <a:solidFill>
                  <a:schemeClr val="bg1"/>
                </a:solidFill>
                <a:latin typeface="Gotham Black" pitchFamily="50" charset="0"/>
              </a:rPr>
            </a:br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I WILL BUILD AN ALTAR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FROM THE ASHES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I WILL SHINE YOUR LIGHT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INTO THE SHADOWS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I WILL RAISE A BANNER IN THE BATTLE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Gotham Black" pitchFamily="50" charset="0"/>
              </a:rPr>
              <a:t>LIFT YOU HIGH, I WILL LIFT YOU HIGH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7AAE4-C186-497A-9B1A-9B7ABCC71D4D}"/>
              </a:ext>
            </a:extLst>
          </p:cNvPr>
          <p:cNvSpPr txBox="1"/>
          <p:nvPr/>
        </p:nvSpPr>
        <p:spPr>
          <a:xfrm>
            <a:off x="7317506" y="7171477"/>
            <a:ext cx="6304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C000"/>
                </a:solidFill>
                <a:latin typeface="Gotham Black" pitchFamily="50" charset="0"/>
              </a:rPr>
              <a:t>MOUNTAINTOPS</a:t>
            </a:r>
          </a:p>
        </p:txBody>
      </p:sp>
    </p:spTree>
    <p:extLst>
      <p:ext uri="{BB962C8B-B14F-4D97-AF65-F5344CB8AC3E}">
        <p14:creationId xmlns:p14="http://schemas.microsoft.com/office/powerpoint/2010/main" val="47972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8FE87-4A9A-43B1-A5B3-1513E6816665}"/>
              </a:ext>
            </a:extLst>
          </p:cNvPr>
          <p:cNvSpPr txBox="1"/>
          <p:nvPr/>
        </p:nvSpPr>
        <p:spPr>
          <a:xfrm>
            <a:off x="252523" y="535938"/>
            <a:ext cx="7076531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300" b="1" dirty="0">
                <a:solidFill>
                  <a:srgbClr val="FFC000"/>
                </a:solidFill>
                <a:latin typeface="Gotham Black" pitchFamily="50" charset="0"/>
              </a:rPr>
              <a:t>VERSE 1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YOU WERE THE WORD AT THE BEGINNING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ONE WITH GOD THE LORD MOST HIGH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YOUR HIDDEN GLORY IN CREATION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NOW REVEALED IN YOU OUR CHRIST</a:t>
            </a:r>
          </a:p>
          <a:p>
            <a:pPr algn="l"/>
            <a:r>
              <a:rPr lang="en-US" sz="2300" b="1" dirty="0">
                <a:solidFill>
                  <a:srgbClr val="FFC000"/>
                </a:solidFill>
                <a:latin typeface="Gotham Black" pitchFamily="50" charset="0"/>
              </a:rPr>
              <a:t>CHORUS 1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WHAT A BEAUTIFUL NAME IT IS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WHAT A BEAUTIFUL NAME IT IS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THE NAME OF JESUS CHRIST MY KING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WHAT A BEAUTIFUL NAME IT IS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NOTHING COMPARES TO THIS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WHAT A BEAUTIFUL NAME IT IS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THE NAME OF JESUS</a:t>
            </a:r>
          </a:p>
          <a:p>
            <a:pPr algn="l"/>
            <a:r>
              <a:rPr lang="en-US" sz="2300" b="1" dirty="0">
                <a:solidFill>
                  <a:srgbClr val="FFC000"/>
                </a:solidFill>
                <a:latin typeface="Gotham Black" pitchFamily="50" charset="0"/>
              </a:rPr>
              <a:t>VERSE 2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YOU DIDN’T WANT HEAVEN WITHOUT US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SO JESUS YOU BROUGHT HEAVEN DOWN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MY SIN WAS GREAT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YOUR LOVE WAS GREATER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WHAT COULD SEPARATE US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EAA4D-36CD-4106-BED2-8A67501AC17E}"/>
              </a:ext>
            </a:extLst>
          </p:cNvPr>
          <p:cNvSpPr txBox="1"/>
          <p:nvPr/>
        </p:nvSpPr>
        <p:spPr>
          <a:xfrm>
            <a:off x="7190509" y="535938"/>
            <a:ext cx="76246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FFC000"/>
                </a:solidFill>
                <a:latin typeface="Gotham Black" pitchFamily="50" charset="0"/>
              </a:rPr>
              <a:t>CHORUS 2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Gotham Black" pitchFamily="50" charset="0"/>
              </a:rPr>
              <a:t>WHAT A WONDERFUL NAME IT IS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Gotham Black" pitchFamily="50" charset="0"/>
              </a:rPr>
              <a:t>WHAT A WONDERFUL NAME IT IS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Gotham Black" pitchFamily="50" charset="0"/>
              </a:rPr>
              <a:t>THE NAME OF JESUS CHRIST MY KING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Gotham Black" pitchFamily="50" charset="0"/>
              </a:rPr>
              <a:t>WHAT A WONDERFUL NAME IT IS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Gotham Black" pitchFamily="50" charset="0"/>
              </a:rPr>
              <a:t>NOTHING COMPARES TO THIS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Gotham Black" pitchFamily="50" charset="0"/>
              </a:rPr>
              <a:t>WHAT A WONDERFUL NAME IT IS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Gotham Black" pitchFamily="50" charset="0"/>
              </a:rPr>
              <a:t>THE NAME OF JESUS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Gotham Black" pitchFamily="50" charset="0"/>
              </a:rPr>
              <a:t>WHAT A WONDERFUL NAME IT IS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Gotham Black" pitchFamily="50" charset="0"/>
              </a:rPr>
              <a:t>THE NAME OF JESUS</a:t>
            </a:r>
          </a:p>
          <a:p>
            <a:pPr algn="l"/>
            <a:endParaRPr lang="en-US" sz="2400" b="1" dirty="0">
              <a:solidFill>
                <a:schemeClr val="bg1"/>
              </a:solidFill>
              <a:latin typeface="Gotham Black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7AAE4-C186-497A-9B1A-9B7ABCC71D4D}"/>
              </a:ext>
            </a:extLst>
          </p:cNvPr>
          <p:cNvSpPr txBox="1"/>
          <p:nvPr/>
        </p:nvSpPr>
        <p:spPr>
          <a:xfrm>
            <a:off x="7776560" y="5256461"/>
            <a:ext cx="4961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Gotham Black" pitchFamily="50" charset="0"/>
              </a:rPr>
              <a:t>WHAT A BEAUTIFUL NAME</a:t>
            </a:r>
          </a:p>
        </p:txBody>
      </p:sp>
    </p:spTree>
    <p:extLst>
      <p:ext uri="{BB962C8B-B14F-4D97-AF65-F5344CB8AC3E}">
        <p14:creationId xmlns:p14="http://schemas.microsoft.com/office/powerpoint/2010/main" val="19385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8FE87-4A9A-43B1-A5B3-1513E6816665}"/>
              </a:ext>
            </a:extLst>
          </p:cNvPr>
          <p:cNvSpPr txBox="1"/>
          <p:nvPr/>
        </p:nvSpPr>
        <p:spPr>
          <a:xfrm>
            <a:off x="210959" y="548106"/>
            <a:ext cx="739934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300" b="1" dirty="0">
                <a:solidFill>
                  <a:srgbClr val="FFC000"/>
                </a:solidFill>
                <a:latin typeface="Gotham Black" pitchFamily="50" charset="0"/>
              </a:rPr>
              <a:t>BRIDGE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DEATH COULD NOT HOLD YOU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THE VEIL TORE BEFORE YOU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YOU SILENCE THE BOAST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OF SIN AND GRAVE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THE HEAVENS ARE ROARING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THE PRAISE OF YOUR GLORY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FOR YOU ARE RAISED TO LIFE AGAIN</a:t>
            </a:r>
          </a:p>
          <a:p>
            <a:pPr algn="l"/>
            <a:endParaRPr lang="en-US" sz="2300" b="1" dirty="0">
              <a:solidFill>
                <a:schemeClr val="bg1"/>
              </a:solidFill>
              <a:latin typeface="Gotham Black" pitchFamily="50" charset="0"/>
            </a:endParaRP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YOU HAVE NO RIVAL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YOU HAVE NO EQUAL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NOW AND FOREVER GOD YOU REIGN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YOURS IS THE KINGDOM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YOURS IS THE GLORY</a:t>
            </a:r>
          </a:p>
          <a:p>
            <a:pPr algn="l"/>
            <a:r>
              <a:rPr lang="en-US" sz="2300" b="1" dirty="0">
                <a:solidFill>
                  <a:schemeClr val="bg1"/>
                </a:solidFill>
                <a:latin typeface="Gotham Black" pitchFamily="50" charset="0"/>
              </a:rPr>
              <a:t>YOURS IS THE NAME ABOVE ALL NAMES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EAA4D-36CD-4106-BED2-8A67501AC17E}"/>
              </a:ext>
            </a:extLst>
          </p:cNvPr>
          <p:cNvSpPr txBox="1"/>
          <p:nvPr/>
        </p:nvSpPr>
        <p:spPr>
          <a:xfrm>
            <a:off x="7296269" y="548106"/>
            <a:ext cx="65213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FFC000"/>
                </a:solidFill>
                <a:latin typeface="Gotham Black" pitchFamily="50" charset="0"/>
              </a:rPr>
              <a:t>CHORUS 3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Gotham Black" pitchFamily="50" charset="0"/>
              </a:rPr>
              <a:t>WHAT A POWERFUL NAME IT IS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Gotham Black" pitchFamily="50" charset="0"/>
              </a:rPr>
              <a:t>WHAT A POWERFUL NAME IT IS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Gotham Black" pitchFamily="50" charset="0"/>
              </a:rPr>
              <a:t>THE NAME OF JESUS CHRIST MY KING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Gotham Black" pitchFamily="50" charset="0"/>
              </a:rPr>
              <a:t>WHAT A POWERFUL NAME IT IS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Gotham Black" pitchFamily="50" charset="0"/>
              </a:rPr>
              <a:t>NOTHING CAN STAND AGAINST</a:t>
            </a:r>
          </a:p>
          <a:p>
            <a:pPr algn="l"/>
            <a:endParaRPr lang="en-US" sz="2400" b="1" dirty="0">
              <a:solidFill>
                <a:schemeClr val="bg1"/>
              </a:solidFill>
              <a:latin typeface="Gotham Black" pitchFamily="50" charset="0"/>
            </a:endParaRPr>
          </a:p>
          <a:p>
            <a:pPr algn="l"/>
            <a:r>
              <a:rPr lang="en-US" sz="2400" b="1" dirty="0">
                <a:solidFill>
                  <a:srgbClr val="FFC000"/>
                </a:solidFill>
                <a:latin typeface="Gotham Black" pitchFamily="50" charset="0"/>
              </a:rPr>
              <a:t>TAG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Gotham Black" pitchFamily="50" charset="0"/>
              </a:rPr>
              <a:t>WHAT A POWERFUL NAME IT IS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Gotham Black" pitchFamily="50" charset="0"/>
              </a:rPr>
              <a:t>THE NAME OF JESUS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7AAE4-C186-497A-9B1A-9B7ABCC71D4D}"/>
              </a:ext>
            </a:extLst>
          </p:cNvPr>
          <p:cNvSpPr txBox="1"/>
          <p:nvPr/>
        </p:nvSpPr>
        <p:spPr>
          <a:xfrm>
            <a:off x="7776560" y="5256461"/>
            <a:ext cx="4961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Gotham Black" pitchFamily="50" charset="0"/>
              </a:rPr>
              <a:t>WHAT A BEAUTIFUL NAME</a:t>
            </a:r>
          </a:p>
        </p:txBody>
      </p:sp>
    </p:spTree>
    <p:extLst>
      <p:ext uri="{BB962C8B-B14F-4D97-AF65-F5344CB8AC3E}">
        <p14:creationId xmlns:p14="http://schemas.microsoft.com/office/powerpoint/2010/main" val="23070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521</Words>
  <Application>Microsoft Office PowerPoint</Application>
  <PresentationFormat>Custom</PresentationFormat>
  <Paragraphs>110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Gotham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 Alonzo</dc:creator>
  <cp:lastModifiedBy>Cy Alonzo</cp:lastModifiedBy>
  <cp:revision>31</cp:revision>
  <dcterms:created xsi:type="dcterms:W3CDTF">2021-04-21T03:59:01Z</dcterms:created>
  <dcterms:modified xsi:type="dcterms:W3CDTF">2021-06-03T15:52:32Z</dcterms:modified>
</cp:coreProperties>
</file>