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A584-CB6F-4785-9D5A-3878A8190393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CDD1-D2FD-4E2B-8613-7FCCF02C2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9472-83E6-43BE-A5DD-DC6E6CD44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9FCD4-766D-4827-A48D-5675A1116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3BCC-2AE8-4156-8C37-269F8EE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A556-7616-420E-B22A-4467CC98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0B86-FB3E-4EEC-8C70-6A52DD80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3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4837-DAA9-48C0-B090-1AAF019B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B038-F1B3-4D41-AC4A-771A13BD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728F-B83E-4281-AB3E-241AB1A4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03EA-3B75-46BB-8EAA-39CBC5B6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77476-D2F3-43CD-A248-7D64FDF4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73DC7-32B3-4771-98AF-26D070811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4CAD3-6872-487B-B536-DB00C283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5E82-5193-4AD7-AA97-0C0D426D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B8DC-E158-43A4-9224-A7443508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C140-53DA-4B1A-8491-FFE3B546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8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D1A4-93E8-4657-A1C5-E9564B10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9DAF-AA53-4CB1-8EC3-71EAAEC8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36F8-BA79-4FD0-AFF3-8D1E1DA1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F68B-6CCA-4859-83F6-BB68D8F0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8E36-F666-4568-BCCE-1236CD5D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4EE8-769A-4140-83D8-ABDECCE4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4708-B183-4ADC-8A43-57572ED1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21CE3-D843-497F-B9C9-4B9F43D8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0245-9271-4584-812C-9339E5E6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9E32-9353-4AF6-9325-6DE8605E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D263-D15E-4BE5-923E-3D00BFD8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356F-8732-4E25-925B-CAEEA687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3D3A-47C9-429F-B3A4-602DA4E5A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D7CC2-6AA7-4F65-9083-EF074A6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F99F-2672-4AC1-B098-4EB189F9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416BC-F4D9-462F-B3BC-7FF6D95C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3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20A7-5FF2-47DB-9CA4-7EED34EE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AEDA-1209-4A1C-A2F1-5A058D1A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1CEC4-B26D-4516-892C-3C01601E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16EF6-5E3E-4FC4-AC79-A5B440E63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E6D31-8A97-42CE-AEAD-81550E6D1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38E43-02B0-4F6F-BC2A-29B3752D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C2DD8-ACD1-4D16-9EA2-D8E676B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2021-5B59-4AF8-93A4-5EDE4DBF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7AB0-D690-452F-A5CC-5B485EF1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3C27B-C895-4844-BD21-880FB38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F0FB-78F4-413B-9089-6F82041F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5EB9E-C97A-4007-9F26-91EA9E13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AE535-7AC4-42DF-B9EC-AE99F019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A5E23-E43D-4908-A4B0-C96E6106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3FA8D-BBC3-42C2-A529-6E2E00B8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A363-67C4-4ADE-9500-8FED6583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E596-F798-4C73-8808-70ACE8FD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4A1E6-26F0-4D1E-9472-17680538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75E1-722C-4C2D-87A6-20078B32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BA23-9DB9-4032-AC6A-5BD85369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A5B47-9A44-48FF-B6DD-98BC05D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B0A1-5022-49D1-A7E7-D7C9CD07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FD9C2-ADD4-42F2-B6F4-3C2AA036B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09B3-01E7-4CC1-803F-BF5016EC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60615-6D36-41DF-AF25-690B7E6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77E3-A8C4-410B-8421-77444B02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A33E8-6112-4DBE-A8F4-FDA0176D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3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C19F8-12E1-4433-B3B9-6C1F276E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B4B4-3462-4932-898E-79A5CEE4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AA51-2220-4ED9-B256-F328965FB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35F3-B78C-4CDE-A12F-66530F143945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BF8A-B2D4-4B19-817A-9368D5D8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5588-DE05-426C-9E85-76DACC1F7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E6A3-248F-4B93-9E7C-0A988C371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4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3EA6-E02B-4ACE-AF28-E4B68B07E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" r="955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67D28-2B75-4B8B-B5DC-60478A64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Chess AI using Machine Learning – Self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04AC-4A7B-47DE-B49C-04D55B11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Kuzey Cimen</a:t>
            </a:r>
          </a:p>
          <a:p>
            <a:r>
              <a:rPr lang="en-GB" dirty="0">
                <a:solidFill>
                  <a:srgbClr val="FFFFFF"/>
                </a:solidFill>
              </a:rPr>
              <a:t>Supervisor: Professor John Gan</a:t>
            </a:r>
          </a:p>
        </p:txBody>
      </p:sp>
    </p:spTree>
    <p:extLst>
      <p:ext uri="{BB962C8B-B14F-4D97-AF65-F5344CB8AC3E}">
        <p14:creationId xmlns:p14="http://schemas.microsoft.com/office/powerpoint/2010/main" val="37830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07D9-8221-4D93-979E-7F8365EC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Now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372C-CF5A-4D1B-A9FB-CA772EDE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Board on a website and live update using Flask and REST.</a:t>
            </a:r>
          </a:p>
          <a:p>
            <a:r>
              <a:rPr lang="en-GB" sz="2000" dirty="0"/>
              <a:t>Frontend is JS and backend is Python.</a:t>
            </a:r>
          </a:p>
          <a:p>
            <a:r>
              <a:rPr lang="en-GB" sz="2000" dirty="0"/>
              <a:t>Playable against AI.</a:t>
            </a:r>
          </a:p>
          <a:p>
            <a:r>
              <a:rPr lang="en-GB" sz="2000" dirty="0"/>
              <a:t>AI is currently using minimax.</a:t>
            </a:r>
          </a:p>
          <a:p>
            <a:r>
              <a:rPr lang="en-GB" sz="2000" dirty="0"/>
              <a:t>Gets total value of pieces in each colour at current board state to find best move.</a:t>
            </a:r>
          </a:p>
          <a:p>
            <a:r>
              <a:rPr lang="en-GB" sz="2000" dirty="0"/>
              <a:t>Playable with both colours.</a:t>
            </a:r>
          </a:p>
          <a:p>
            <a:r>
              <a:rPr lang="en-GB" sz="2000" dirty="0"/>
              <a:t>Promotions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5C582-17CD-4941-9C3C-BA008A4D2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07D9-8221-4D93-979E-7F8365EC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Future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372C-CF5A-4D1B-A9FB-CA772EDE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Will use Monte Carlo Tree Search.</a:t>
            </a:r>
          </a:p>
          <a:p>
            <a:r>
              <a:rPr lang="en-GB" sz="2000" dirty="0"/>
              <a:t>Implement machine learning.</a:t>
            </a:r>
          </a:p>
          <a:p>
            <a:r>
              <a:rPr lang="en-GB" sz="2000" dirty="0"/>
              <a:t>Write a better evaluation function.</a:t>
            </a:r>
          </a:p>
          <a:p>
            <a:pPr marL="0" indent="0">
              <a:buNone/>
            </a:pPr>
            <a:r>
              <a:rPr lang="en-GB" sz="2000" dirty="0"/>
              <a:t>Add more functionality to the system such as:</a:t>
            </a:r>
          </a:p>
          <a:p>
            <a:r>
              <a:rPr lang="en-GB" sz="2000" dirty="0"/>
              <a:t>Watching AI vs AI.</a:t>
            </a:r>
          </a:p>
          <a:p>
            <a:r>
              <a:rPr lang="en-GB" sz="2000" dirty="0"/>
              <a:t>Seeing if the move user made was the best possible move (Helping the user learn).</a:t>
            </a:r>
          </a:p>
          <a:p>
            <a:r>
              <a:rPr lang="en-GB" sz="2000" dirty="0"/>
              <a:t>Maybe let AI learn with a database of multiple high level games.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FE9BA3-0261-4C2A-86DB-E35ED9DEA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57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07D9-8221-4D93-979E-7F8365EC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Research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372C-CF5A-4D1B-A9FB-CA772EDEA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Learn More:</a:t>
            </a:r>
          </a:p>
          <a:p>
            <a:r>
              <a:rPr lang="en-GB" sz="2000" dirty="0"/>
              <a:t>Better evaluation function.</a:t>
            </a:r>
          </a:p>
          <a:p>
            <a:r>
              <a:rPr lang="en-GB" sz="2000" dirty="0"/>
              <a:t>Policy function.</a:t>
            </a:r>
          </a:p>
          <a:p>
            <a:r>
              <a:rPr lang="en-GB" sz="2000" dirty="0"/>
              <a:t>Monte Carlo Tree Search Implementation.</a:t>
            </a:r>
          </a:p>
          <a:p>
            <a:r>
              <a:rPr lang="en-GB" sz="2000" dirty="0"/>
              <a:t>Reinforcement Learning.</a:t>
            </a:r>
          </a:p>
          <a:p>
            <a:endParaRPr lang="en-GB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0112F6-508D-4706-A176-FB339E2D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" r="1361" b="-3"/>
          <a:stretch/>
        </p:blipFill>
        <p:spPr>
          <a:xfrm>
            <a:off x="6019425" y="799034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Chess AI using Machine Learning – Self Play</vt:lpstr>
      <vt:lpstr>Now</vt:lpstr>
      <vt:lpstr>Future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AI using Machine Learning – Self Play</dc:title>
  <dc:creator>Cimen, Kuzey</dc:creator>
  <cp:lastModifiedBy>Cimen, Kuzey</cp:lastModifiedBy>
  <cp:revision>1</cp:revision>
  <dcterms:created xsi:type="dcterms:W3CDTF">2020-10-16T01:02:23Z</dcterms:created>
  <dcterms:modified xsi:type="dcterms:W3CDTF">2020-10-16T01:02:54Z</dcterms:modified>
</cp:coreProperties>
</file>