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8" r:id="rId6"/>
    <p:sldId id="264" r:id="rId7"/>
    <p:sldId id="261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5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6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8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9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8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6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1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9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4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09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06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14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03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61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79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20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94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938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43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151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724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726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06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0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591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98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"/>
            <a:ext cx="9144000" cy="68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9" r="819" b="50000"/>
          <a:stretch/>
        </p:blipFill>
        <p:spPr>
          <a:xfrm>
            <a:off x="0" y="5705472"/>
            <a:ext cx="9144000" cy="116507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29"/>
          <a:stretch/>
        </p:blipFill>
        <p:spPr>
          <a:xfrm>
            <a:off x="0" y="1887967"/>
            <a:ext cx="9144000" cy="49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Peer-to-peer network</a:t>
            </a:r>
            <a:endParaRPr lang="en-US" sz="48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334000"/>
            <a:ext cx="3886200" cy="11430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Выполнили:    Кузло Павел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Антохин </a:t>
            </a:r>
            <a:r>
              <a:rPr lang="uk-UA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Антон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894" y="685800"/>
            <a:ext cx="7467600" cy="1295400"/>
          </a:xfrm>
          <a:effectLst/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3600" b="1" spc="5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Назначение</a:t>
            </a:r>
            <a:endParaRPr lang="en-US" sz="3600" b="1" spc="5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294" y="2286000"/>
            <a:ext cx="7315200" cy="2667000"/>
          </a:xfrm>
          <a:solidFill>
            <a:schemeClr val="bg1">
              <a:alpha val="52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Трекер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клиент который позволяет подключаться к локальной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пиринговой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сети и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обмена файлами внутри данной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40353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Researching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8580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</a:rPr>
              <a:t>BitTórrent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 - использовал протокол P2P. Файлы передаются частями, каждый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</a:rPr>
              <a:t>torrent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-клиент, получая (скачивая) эти части, в то же время отдаёт (закачивает) их другим клиентам, что снижает нагрузку и зависимость от каждого клиента-источника и обеспечивает избыточность данных.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t="12379" r="18770" b="10256"/>
          <a:stretch/>
        </p:blipFill>
        <p:spPr>
          <a:xfrm>
            <a:off x="3962400" y="4267200"/>
            <a:ext cx="2362200" cy="2460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29740"/>
            <a:ext cx="2133600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057400" y="1828800"/>
            <a:ext cx="59436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С++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Boost::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asio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Visual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Studio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2013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Creator 5.6.0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VirtualBox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Project 2013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Visio 2013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943350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Что нового узнали?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133600" y="1981200"/>
            <a:ext cx="5029200" cy="25146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Callback functions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oost::asio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td::thread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td::mutex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td::function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std::bind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td::hash</a:t>
            </a:r>
            <a:endParaRPr lang="ru-RU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50520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74672"/>
            <a:ext cx="4419600" cy="26833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Функциональные возможности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676400"/>
            <a:ext cx="68580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Имеет трекер и клиент.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Клиент подключается к трекеру и отправляет на него список доступных для скачивания файлов.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Клиент имеет возможность скачивать файлы на прямую с других клиентов.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Отображает прогресс загрузки файлов.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Обрабатывает ошибки и выводит сообщения.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Имеет возможность искать файлы по маске.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Возникшие трудности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981200" y="1905000"/>
            <a:ext cx="6858000" cy="27432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Недостаток опыта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Проблема масштабируемости сети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Сортировка отображаемых файлов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ru-RU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ru-RU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5"/>
          <a:stretch/>
        </p:blipFill>
        <p:spPr>
          <a:xfrm>
            <a:off x="5985710" y="3429000"/>
            <a:ext cx="315829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762000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ыводы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676400" y="1828800"/>
            <a:ext cx="63246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uk-UA" sz="2000" b="1" dirty="0" err="1" smtClean="0">
                <a:solidFill>
                  <a:schemeClr val="accent1">
                    <a:lumMod val="50000"/>
                  </a:schemeClr>
                </a:solidFill>
              </a:rPr>
              <a:t>Созданная</a:t>
            </a:r>
            <a:r>
              <a:rPr lang="uk-UA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Peer-to-peer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сеть 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может быть использована как инструмент обмена файлами в офисах.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Написанный на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Qt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 графический интерфейс клиента отличается интуитивно-понятным  функционалом.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666824"/>
            <a:ext cx="3200400" cy="31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206</Words>
  <Application>Microsoft Office PowerPoint</Application>
  <PresentationFormat>Екран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слайдів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Custom Design</vt:lpstr>
      <vt:lpstr>Тема Office</vt:lpstr>
      <vt:lpstr>1_Office Theme</vt:lpstr>
      <vt:lpstr>Peer-to-peer network</vt:lpstr>
      <vt:lpstr>Назначение</vt:lpstr>
      <vt:lpstr>Researching</vt:lpstr>
      <vt:lpstr>Используемые технологии</vt:lpstr>
      <vt:lpstr>Что нового узнали?</vt:lpstr>
      <vt:lpstr>Функциональные возможности</vt:lpstr>
      <vt:lpstr>Возникшие трудности</vt:lpstr>
      <vt:lpstr>Выводы</vt:lpstr>
    </vt:vector>
  </TitlesOfParts>
  <Company>Fairmont Raffles Hotels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pmarkasian</dc:creator>
  <cp:lastModifiedBy>Kuzlo Pavel</cp:lastModifiedBy>
  <cp:revision>34</cp:revision>
  <dcterms:created xsi:type="dcterms:W3CDTF">2014-07-16T14:19:50Z</dcterms:created>
  <dcterms:modified xsi:type="dcterms:W3CDTF">2016-05-11T10:57:19Z</dcterms:modified>
</cp:coreProperties>
</file>