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Overview and Working with 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Overview and Working with Queue" id="{BBDFFA18-3E1F-4380-BC95-524C53B18E5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23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91F6E45A-2B8D-463F-9229-262D3F6E4F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C377D6-95D0-4300-A54E-D0A38AEB23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89900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35B83-526B-4990-99F2-4598875618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-</a:t>
            </a:r>
            <a:r>
              <a:rPr lang="en-US" sz="3000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 err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1854</Words>
  <Application>Microsoft Office PowerPoint</Application>
  <PresentationFormat>Widescreen</PresentationFormat>
  <Paragraphs>392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19</cp:revision>
  <dcterms:created xsi:type="dcterms:W3CDTF">2018-05-23T13:08:44Z</dcterms:created>
  <dcterms:modified xsi:type="dcterms:W3CDTF">2020-05-21T08:19:41Z</dcterms:modified>
  <cp:category>programming;education;software engineering;software development</cp:category>
</cp:coreProperties>
</file>