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тудент" initials="С" lastIdx="1" clrIdx="0">
    <p:extLst>
      <p:ext uri="{19B8F6BF-5375-455C-9EA6-DF929625EA0E}">
        <p15:presenceInfo xmlns:p15="http://schemas.microsoft.com/office/powerpoint/2012/main" userId="Студен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5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016-E3C8-416D-B393-607FA85D854E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E4AD-66E9-423B-AA59-DCB49C019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03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016-E3C8-416D-B393-607FA85D854E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E4AD-66E9-423B-AA59-DCB49C019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9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016-E3C8-416D-B393-607FA85D854E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E4AD-66E9-423B-AA59-DCB49C019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7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016-E3C8-416D-B393-607FA85D854E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E4AD-66E9-423B-AA59-DCB49C019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91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016-E3C8-416D-B393-607FA85D854E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E4AD-66E9-423B-AA59-DCB49C019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26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016-E3C8-416D-B393-607FA85D854E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E4AD-66E9-423B-AA59-DCB49C019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16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016-E3C8-416D-B393-607FA85D854E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E4AD-66E9-423B-AA59-DCB49C019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44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016-E3C8-416D-B393-607FA85D854E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E4AD-66E9-423B-AA59-DCB49C019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016-E3C8-416D-B393-607FA85D854E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E4AD-66E9-423B-AA59-DCB49C019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27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016-E3C8-416D-B393-607FA85D854E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E4AD-66E9-423B-AA59-DCB49C019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2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016-E3C8-416D-B393-607FA85D854E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E4AD-66E9-423B-AA59-DCB49C019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24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78016-E3C8-416D-B393-607FA85D854E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9E4AD-66E9-423B-AA59-DCB49C0190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466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8775" y="2724151"/>
            <a:ext cx="9144000" cy="981074"/>
          </a:xfrm>
          <a:solidFill>
            <a:schemeClr val="bg1">
              <a:alpha val="75000"/>
            </a:schemeClr>
          </a:solidFill>
          <a:effectLst>
            <a:softEdge rad="31750"/>
          </a:effectLst>
        </p:spPr>
        <p:txBody>
          <a:bodyPr>
            <a:normAutofit/>
          </a:bodyPr>
          <a:lstStyle/>
          <a:p>
            <a:r>
              <a:rPr lang="ru-RU" dirty="0" smtClean="0"/>
              <a:t>Апофис М</a:t>
            </a:r>
            <a:r>
              <a:rPr lang="en-US" dirty="0" smtClean="0"/>
              <a:t>N4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8775" y="5330826"/>
            <a:ext cx="9144000" cy="908049"/>
          </a:xfrm>
          <a:solidFill>
            <a:schemeClr val="bg1">
              <a:alpha val="75000"/>
            </a:schemeClr>
          </a:solidFill>
          <a:effectLst>
            <a:softEdge rad="31750"/>
          </a:effectLst>
        </p:spPr>
        <p:txBody>
          <a:bodyPr/>
          <a:lstStyle/>
          <a:p>
            <a:r>
              <a:rPr lang="ru-RU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Проект подготовили: </a:t>
            </a:r>
            <a:r>
              <a:rPr lang="ru-RU" dirty="0" smtClean="0"/>
              <a:t>Оксана Трофимова, Анастасия Кузнецова</a:t>
            </a:r>
          </a:p>
          <a:p>
            <a:r>
              <a:rPr lang="ru-RU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Научный руководитель: </a:t>
            </a:r>
            <a:r>
              <a:rPr lang="ru-RU" dirty="0" smtClean="0"/>
              <a:t>Царьков Максим Владимирович </a:t>
            </a:r>
          </a:p>
        </p:txBody>
      </p:sp>
    </p:spTree>
    <p:extLst>
      <p:ext uri="{BB962C8B-B14F-4D97-AF65-F5344CB8AC3E}">
        <p14:creationId xmlns:p14="http://schemas.microsoft.com/office/powerpoint/2010/main" val="261127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7275" y="1654175"/>
            <a:ext cx="10515600" cy="3908425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Через </a:t>
            </a:r>
            <a:r>
              <a:rPr lang="ru-RU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48</a:t>
            </a:r>
            <a:r>
              <a:rPr lang="ru-RU" dirty="0" smtClean="0"/>
              <a:t> лет астероид радиусом </a:t>
            </a:r>
            <a:r>
              <a:rPr lang="ru-RU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185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smtClean="0"/>
              <a:t>метров максимально приблизится к нашей планете. Вероятность столкновения с ним составляет </a:t>
            </a:r>
            <a:r>
              <a:rPr lang="ru-RU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</a:t>
            </a:r>
            <a:r>
              <a:rPr lang="ru-RU" dirty="0"/>
              <a:t> миллионных. Она </a:t>
            </a:r>
            <a:r>
              <a:rPr lang="ru-RU" dirty="0" smtClean="0"/>
              <a:t>очень мала, но несмотря на это угроза существует. В данном проекте мы хотим представить вашему вниманию возможную траекторию </a:t>
            </a:r>
            <a:r>
              <a:rPr lang="ru-RU" dirty="0" err="1" smtClean="0"/>
              <a:t>Апофиса</a:t>
            </a:r>
            <a:r>
              <a:rPr lang="ru-RU" dirty="0" smtClean="0"/>
              <a:t> в момент прохождения мимо Земли.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rgbClr val="D35813"/>
                </a:solidFill>
              </a:rPr>
              <a:t>Цель</a:t>
            </a:r>
            <a:r>
              <a:rPr lang="ru-RU" dirty="0" smtClean="0">
                <a:solidFill>
                  <a:srgbClr val="D35813"/>
                </a:solidFill>
              </a:rPr>
              <a:t>:</a:t>
            </a:r>
            <a:r>
              <a:rPr lang="ru-RU" dirty="0">
                <a:solidFill>
                  <a:srgbClr val="D35813"/>
                </a:solidFill>
              </a:rPr>
              <a:t> </a:t>
            </a:r>
            <a:r>
              <a:rPr lang="ru-RU" dirty="0"/>
              <a:t>Расчёт траектории астероида </a:t>
            </a:r>
            <a:r>
              <a:rPr lang="ru-RU" dirty="0" smtClean="0"/>
              <a:t>Апофис (</a:t>
            </a:r>
            <a:r>
              <a:rPr lang="ru-RU" dirty="0"/>
              <a:t>открытого в </a:t>
            </a:r>
            <a:r>
              <a:rPr lang="ru-RU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2004</a:t>
            </a:r>
            <a:r>
              <a:rPr lang="ru-RU" dirty="0"/>
              <a:t> году в обсерватории </a:t>
            </a:r>
            <a:r>
              <a:rPr lang="ru-RU" dirty="0" err="1"/>
              <a:t>Китт</a:t>
            </a:r>
            <a:r>
              <a:rPr lang="ru-RU" dirty="0"/>
              <a:t>-Пик в Аризоне)</a:t>
            </a:r>
            <a:r>
              <a:rPr lang="ru-RU" dirty="0" smtClean="0"/>
              <a:t> </a:t>
            </a:r>
            <a:r>
              <a:rPr lang="ru-RU" dirty="0"/>
              <a:t>в момент сближения с </a:t>
            </a:r>
            <a:r>
              <a:rPr lang="ru-RU" dirty="0" smtClean="0"/>
              <a:t>Землёй в </a:t>
            </a:r>
            <a:r>
              <a:rPr lang="ru-RU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2068</a:t>
            </a:r>
            <a:r>
              <a:rPr lang="ru-RU" dirty="0" smtClean="0"/>
              <a:t> году.</a:t>
            </a:r>
          </a:p>
        </p:txBody>
      </p:sp>
    </p:spTree>
    <p:extLst>
      <p:ext uri="{BB962C8B-B14F-4D97-AF65-F5344CB8AC3E}">
        <p14:creationId xmlns:p14="http://schemas.microsoft.com/office/powerpoint/2010/main" val="242534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выбранной 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Данное небесное тело в </a:t>
            </a:r>
            <a:r>
              <a:rPr lang="ru-RU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2013</a:t>
            </a:r>
            <a:r>
              <a:rPr lang="ru-RU" dirty="0" smtClean="0"/>
              <a:t> году сблизилось </a:t>
            </a:r>
            <a:r>
              <a:rPr lang="ru-RU" dirty="0"/>
              <a:t>с </a:t>
            </a:r>
            <a:r>
              <a:rPr lang="ru-RU" dirty="0" smtClean="0"/>
              <a:t>нашей планетой. </a:t>
            </a:r>
            <a:r>
              <a:rPr lang="ru-RU" dirty="0"/>
              <a:t>По новым данным Апофис приблизится к Земле </a:t>
            </a:r>
            <a:r>
              <a:rPr lang="ru-RU" i="1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13 апреля </a:t>
            </a:r>
            <a:r>
              <a:rPr lang="ru-RU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2029 </a:t>
            </a:r>
            <a:r>
              <a:rPr lang="ru-RU" dirty="0"/>
              <a:t>году на расстояние </a:t>
            </a:r>
            <a:r>
              <a:rPr lang="ru-RU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38 400 </a:t>
            </a:r>
            <a:r>
              <a:rPr lang="ru-RU" dirty="0"/>
              <a:t>км</a:t>
            </a:r>
            <a:r>
              <a:rPr lang="ru-RU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/>
              <a:t>от </a:t>
            </a:r>
            <a:r>
              <a:rPr lang="ru-RU" dirty="0" smtClean="0"/>
              <a:t>центра(будет </a:t>
            </a:r>
            <a:r>
              <a:rPr lang="ru-RU" dirty="0"/>
              <a:t>виден невооружённым глазом, станет таким же ярким, как звёзды в созвездии Малая </a:t>
            </a:r>
            <a:r>
              <a:rPr lang="ru-RU" dirty="0" smtClean="0"/>
              <a:t>Медведица). </a:t>
            </a:r>
            <a:r>
              <a:rPr lang="ru-RU" dirty="0"/>
              <a:t>После проведённых радарных </a:t>
            </a:r>
            <a:r>
              <a:rPr lang="ru-RU" dirty="0" smtClean="0"/>
              <a:t>наблюдений </a:t>
            </a:r>
            <a:r>
              <a:rPr lang="ru-RU" dirty="0"/>
              <a:t>возможность столкновения в </a:t>
            </a:r>
            <a:r>
              <a:rPr lang="ru-RU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2029</a:t>
            </a:r>
            <a:r>
              <a:rPr lang="ru-RU" dirty="0"/>
              <a:t> году была </a:t>
            </a:r>
            <a:r>
              <a:rPr lang="ru-RU" dirty="0" smtClean="0"/>
              <a:t>исключена, </a:t>
            </a:r>
            <a:r>
              <a:rPr lang="ru-RU" dirty="0"/>
              <a:t>однако ввиду неточности начальных данных существовала вероятность столкновения данного объекта с нашей планетой в </a:t>
            </a:r>
            <a:r>
              <a:rPr lang="ru-RU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2036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ru-RU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2068</a:t>
            </a:r>
            <a:r>
              <a:rPr lang="ru-RU" dirty="0"/>
              <a:t> годах. </a:t>
            </a:r>
          </a:p>
          <a:p>
            <a:r>
              <a:rPr lang="ru-RU" dirty="0" smtClean="0"/>
              <a:t>С помощью новейших средств программирования, библиотек </a:t>
            </a:r>
            <a:r>
              <a:rPr lang="en-US" dirty="0" smtClean="0"/>
              <a:t>Python, </a:t>
            </a:r>
            <a:r>
              <a:rPr lang="ru-RU" dirty="0" smtClean="0"/>
              <a:t>вычислительных мощностей, физических формул и анимации, мы сможем продемонстрировать поставленную задачу во всех подробностях.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44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197</Words>
  <Application>Microsoft Office PowerPoint</Application>
  <PresentationFormat>Широкоэкранный</PresentationFormat>
  <Paragraphs>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Апофис МN4</vt:lpstr>
      <vt:lpstr>Презентация PowerPoint</vt:lpstr>
      <vt:lpstr>Актуальность выбранной темы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Апофис-столкновение неизбежно</dc:title>
  <dc:creator>Студент</dc:creator>
  <cp:lastModifiedBy>Студент</cp:lastModifiedBy>
  <cp:revision>7</cp:revision>
  <dcterms:created xsi:type="dcterms:W3CDTF">2020-12-07T15:51:00Z</dcterms:created>
  <dcterms:modified xsi:type="dcterms:W3CDTF">2020-12-07T16:50:49Z</dcterms:modified>
</cp:coreProperties>
</file>