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3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ей Кузнецов" userId="6dd2ad7bc613c622" providerId="Windows Live" clId="Web-{1562A73E-8EF1-403F-8196-878AB857B252}"/>
    <pc:docChg chg="modSld">
      <pc:chgData name="Алексей Кузнецов" userId="6dd2ad7bc613c622" providerId="Windows Live" clId="Web-{1562A73E-8EF1-403F-8196-878AB857B252}" dt="2018-04-11T16:03:16.060" v="6"/>
      <pc:docMkLst>
        <pc:docMk/>
      </pc:docMkLst>
      <pc:sldChg chg="modTransition">
        <pc:chgData name="Алексей Кузнецов" userId="6dd2ad7bc613c622" providerId="Windows Live" clId="Web-{1562A73E-8EF1-403F-8196-878AB857B252}" dt="2018-04-11T16:03:05.575" v="2"/>
        <pc:sldMkLst>
          <pc:docMk/>
          <pc:sldMk cId="0" sldId="257"/>
        </pc:sldMkLst>
      </pc:sldChg>
      <pc:sldChg chg="modTransition">
        <pc:chgData name="Алексей Кузнецов" userId="6dd2ad7bc613c622" providerId="Windows Live" clId="Web-{1562A73E-8EF1-403F-8196-878AB857B252}" dt="2018-04-11T16:03:02.466" v="1"/>
        <pc:sldMkLst>
          <pc:docMk/>
          <pc:sldMk cId="0" sldId="260"/>
        </pc:sldMkLst>
      </pc:sldChg>
      <pc:sldChg chg="modTransition">
        <pc:chgData name="Алексей Кузнецов" userId="6dd2ad7bc613c622" providerId="Windows Live" clId="Web-{1562A73E-8EF1-403F-8196-878AB857B252}" dt="2018-04-11T16:03:00.482" v="0"/>
        <pc:sldMkLst>
          <pc:docMk/>
          <pc:sldMk cId="0" sldId="261"/>
        </pc:sldMkLst>
      </pc:sldChg>
      <pc:sldChg chg="modTransition">
        <pc:chgData name="Алексей Кузнецов" userId="6dd2ad7bc613c622" providerId="Windows Live" clId="Web-{1562A73E-8EF1-403F-8196-878AB857B252}" dt="2018-04-11T16:03:12.497" v="4"/>
        <pc:sldMkLst>
          <pc:docMk/>
          <pc:sldMk cId="0" sldId="263"/>
        </pc:sldMkLst>
      </pc:sldChg>
      <pc:sldChg chg="modTransition">
        <pc:chgData name="Алексей Кузнецов" userId="6dd2ad7bc613c622" providerId="Windows Live" clId="Web-{1562A73E-8EF1-403F-8196-878AB857B252}" dt="2018-04-11T16:03:14.388" v="5"/>
        <pc:sldMkLst>
          <pc:docMk/>
          <pc:sldMk cId="1507080388" sldId="264"/>
        </pc:sldMkLst>
      </pc:sldChg>
      <pc:sldChg chg="modTransition">
        <pc:chgData name="Алексей Кузнецов" userId="6dd2ad7bc613c622" providerId="Windows Live" clId="Web-{1562A73E-8EF1-403F-8196-878AB857B252}" dt="2018-04-11T16:03:11.060" v="3"/>
        <pc:sldMkLst>
          <pc:docMk/>
          <pc:sldMk cId="999242632" sldId="265"/>
        </pc:sldMkLst>
      </pc:sldChg>
      <pc:sldChg chg="modTransition">
        <pc:chgData name="Алексей Кузнецов" userId="6dd2ad7bc613c622" providerId="Windows Live" clId="Web-{1562A73E-8EF1-403F-8196-878AB857B252}" dt="2018-04-11T16:03:16.060" v="6"/>
        <pc:sldMkLst>
          <pc:docMk/>
          <pc:sldMk cId="701400654" sldId="266"/>
        </pc:sldMkLst>
      </pc:sldChg>
    </pc:docChg>
  </pc:docChgLst>
  <pc:docChgLst>
    <pc:chgData name="Алексей Кузнецов" userId="6dd2ad7bc613c622" providerId="Windows Live" clId="Web-{BE438716-3316-4D32-A015-3E27FA80B78B}"/>
    <pc:docChg chg="modSld">
      <pc:chgData name="Алексей Кузнецов" userId="6dd2ad7bc613c622" providerId="Windows Live" clId="Web-{BE438716-3316-4D32-A015-3E27FA80B78B}" dt="2018-04-11T16:00:23.035" v="30"/>
      <pc:docMkLst>
        <pc:docMk/>
      </pc:docMkLst>
      <pc:sldChg chg="modTransition">
        <pc:chgData name="Алексей Кузнецов" userId="6dd2ad7bc613c622" providerId="Windows Live" clId="Web-{BE438716-3316-4D32-A015-3E27FA80B78B}" dt="2018-04-11T16:00:12.988" v="27"/>
        <pc:sldMkLst>
          <pc:docMk/>
          <pc:sldMk cId="0" sldId="256"/>
        </pc:sldMkLst>
      </pc:sldChg>
      <pc:sldChg chg="modTransition">
        <pc:chgData name="Алексей Кузнецов" userId="6dd2ad7bc613c622" providerId="Windows Live" clId="Web-{BE438716-3316-4D32-A015-3E27FA80B78B}" dt="2018-04-11T16:00:15.066" v="29"/>
        <pc:sldMkLst>
          <pc:docMk/>
          <pc:sldMk cId="0" sldId="257"/>
        </pc:sldMkLst>
      </pc:sldChg>
      <pc:sldChg chg="modTransition">
        <pc:chgData name="Алексей Кузнецов" userId="6dd2ad7bc613c622" providerId="Windows Live" clId="Web-{BE438716-3316-4D32-A015-3E27FA80B78B}" dt="2018-04-11T16:00:14.082" v="28"/>
        <pc:sldMkLst>
          <pc:docMk/>
          <pc:sldMk cId="0" sldId="258"/>
        </pc:sldMkLst>
      </pc:sldChg>
      <pc:sldChg chg="modTransition">
        <pc:chgData name="Алексей Кузнецов" userId="6dd2ad7bc613c622" providerId="Windows Live" clId="Web-{BE438716-3316-4D32-A015-3E27FA80B78B}" dt="2018-04-11T16:00:23.035" v="30"/>
        <pc:sldMkLst>
          <pc:docMk/>
          <pc:sldMk cId="0" sldId="259"/>
        </pc:sldMkLst>
      </pc:sldChg>
      <pc:sldChg chg="addAnim modAnim">
        <pc:chgData name="Алексей Кузнецов" userId="6dd2ad7bc613c622" providerId="Windows Live" clId="Web-{BE438716-3316-4D32-A015-3E27FA80B78B}" dt="2018-04-11T15:59:36.613" v="15"/>
        <pc:sldMkLst>
          <pc:docMk/>
          <pc:sldMk cId="0" sldId="260"/>
        </pc:sldMkLst>
      </pc:sldChg>
      <pc:sldChg chg="addAnim modAnim">
        <pc:chgData name="Алексей Кузнецов" userId="6dd2ad7bc613c622" providerId="Windows Live" clId="Web-{BE438716-3316-4D32-A015-3E27FA80B78B}" dt="2018-04-11T16:00:01.035" v="26"/>
        <pc:sldMkLst>
          <pc:docMk/>
          <pc:sldMk cId="0" sldId="261"/>
        </pc:sldMkLst>
      </pc:sldChg>
    </pc:docChg>
  </pc:docChgLst>
  <pc:docChgLst>
    <pc:chgData name="Алексей Кузнецов" userId="6dd2ad7bc613c622" providerId="Windows Live" clId="Web-{AE471ECA-8BE5-42DC-8CC1-CD6BFDFAB45D}"/>
    <pc:docChg chg="delSld modSld">
      <pc:chgData name="Алексей Кузнецов" userId="6dd2ad7bc613c622" providerId="Windows Live" clId="Web-{AE471ECA-8BE5-42DC-8CC1-CD6BFDFAB45D}" dt="2018-04-12T14:52:43.232" v="67"/>
      <pc:docMkLst>
        <pc:docMk/>
      </pc:docMkLst>
      <pc:sldChg chg="del">
        <pc:chgData name="Алексей Кузнецов" userId="6dd2ad7bc613c622" providerId="Windows Live" clId="Web-{AE471ECA-8BE5-42DC-8CC1-CD6BFDFAB45D}" dt="2018-04-12T14:47:28.747" v="0"/>
        <pc:sldMkLst>
          <pc:docMk/>
          <pc:sldMk cId="1507080388" sldId="264"/>
        </pc:sldMkLst>
      </pc:sldChg>
      <pc:sldChg chg="addSp delSp modSp">
        <pc:chgData name="Алексей Кузнецов" userId="6dd2ad7bc613c622" providerId="Windows Live" clId="Web-{AE471ECA-8BE5-42DC-8CC1-CD6BFDFAB45D}" dt="2018-04-12T14:52:43.232" v="67"/>
        <pc:sldMkLst>
          <pc:docMk/>
          <pc:sldMk cId="999242632" sldId="265"/>
        </pc:sldMkLst>
        <pc:spChg chg="add del mod">
          <ac:chgData name="Алексей Кузнецов" userId="6dd2ad7bc613c622" providerId="Windows Live" clId="Web-{AE471ECA-8BE5-42DC-8CC1-CD6BFDFAB45D}" dt="2018-04-12T14:51:30.404" v="64"/>
          <ac:spMkLst>
            <pc:docMk/>
            <pc:sldMk cId="999242632" sldId="265"/>
            <ac:spMk id="2" creationId="{A90AC5F3-C2E7-4415-A139-3284E31D48D0}"/>
          </ac:spMkLst>
        </pc:spChg>
        <pc:picChg chg="add mod">
          <ac:chgData name="Алексей Кузнецов" userId="6dd2ad7bc613c622" providerId="Windows Live" clId="Web-{AE471ECA-8BE5-42DC-8CC1-CD6BFDFAB45D}" dt="2018-04-12T14:51:38.623" v="65"/>
          <ac:picMkLst>
            <pc:docMk/>
            <pc:sldMk cId="999242632" sldId="265"/>
            <ac:picMk id="4" creationId="{CE81F5B1-8521-498B-ACCF-6470373CA3AB}"/>
          </ac:picMkLst>
        </pc:picChg>
        <pc:picChg chg="add mod">
          <ac:chgData name="Алексей Кузнецов" userId="6dd2ad7bc613c622" providerId="Windows Live" clId="Web-{AE471ECA-8BE5-42DC-8CC1-CD6BFDFAB45D}" dt="2018-04-12T14:52:43.232" v="67"/>
          <ac:picMkLst>
            <pc:docMk/>
            <pc:sldMk cId="999242632" sldId="265"/>
            <ac:picMk id="6" creationId="{6FD1F39F-F8D2-465B-806E-706137FA0527}"/>
          </ac:picMkLst>
        </pc:picChg>
      </pc:sldChg>
    </pc:docChg>
  </pc:docChgLst>
  <pc:docChgLst>
    <pc:chgData name="Алексей Кузнецов" userId="6dd2ad7bc613c622" providerId="Windows Live" clId="Web-{67312AB4-449D-4449-A5A1-4A0B1701F480}"/>
    <pc:docChg chg="modSld">
      <pc:chgData name="Алексей Кузнецов" userId="6dd2ad7bc613c622" providerId="Windows Live" clId="Web-{67312AB4-449D-4449-A5A1-4A0B1701F480}" dt="2018-04-12T14:55:42.341" v="8"/>
      <pc:docMkLst>
        <pc:docMk/>
      </pc:docMkLst>
      <pc:sldChg chg="addSp modSp">
        <pc:chgData name="Алексей Кузнецов" userId="6dd2ad7bc613c622" providerId="Windows Live" clId="Web-{67312AB4-449D-4449-A5A1-4A0B1701F480}" dt="2018-04-12T14:55:42.341" v="8"/>
        <pc:sldMkLst>
          <pc:docMk/>
          <pc:sldMk cId="999242632" sldId="265"/>
        </pc:sldMkLst>
        <pc:picChg chg="add mod">
          <ac:chgData name="Алексей Кузнецов" userId="6dd2ad7bc613c622" providerId="Windows Live" clId="Web-{67312AB4-449D-4449-A5A1-4A0B1701F480}" dt="2018-04-12T14:55:42.341" v="8"/>
          <ac:picMkLst>
            <pc:docMk/>
            <pc:sldMk cId="999242632" sldId="265"/>
            <ac:picMk id="5" creationId="{A7F10E3B-ABD1-4029-A03D-3C189EB7202D}"/>
          </ac:picMkLst>
        </pc:picChg>
      </pc:sldChg>
    </pc:docChg>
  </pc:docChgLst>
  <pc:docChgLst>
    <pc:chgData name="Алексей Кузнецов" userId="6dd2ad7bc613c622" providerId="Windows Live" clId="Web-{52D4B6E5-F1A5-4AF5-BB43-9449341BAF4E}"/>
    <pc:docChg chg="addSld modSld">
      <pc:chgData name="Алексей Кузнецов" userId="6dd2ad7bc613c622" providerId="Windows Live" clId="Web-{52D4B6E5-F1A5-4AF5-BB43-9449341BAF4E}" dt="2018-04-11T15:49:08.019" v="83"/>
      <pc:docMkLst>
        <pc:docMk/>
      </pc:docMkLst>
      <pc:sldChg chg="modSp new">
        <pc:chgData name="Алексей Кузнецов" userId="6dd2ad7bc613c622" providerId="Windows Live" clId="Web-{52D4B6E5-F1A5-4AF5-BB43-9449341BAF4E}" dt="2018-04-11T15:49:08.004" v="82"/>
        <pc:sldMkLst>
          <pc:docMk/>
          <pc:sldMk cId="701400654" sldId="266"/>
        </pc:sldMkLst>
        <pc:spChg chg="mod">
          <ac:chgData name="Алексей Кузнецов" userId="6dd2ad7bc613c622" providerId="Windows Live" clId="Web-{52D4B6E5-F1A5-4AF5-BB43-9449341BAF4E}" dt="2018-04-11T15:49:08.004" v="82"/>
          <ac:spMkLst>
            <pc:docMk/>
            <pc:sldMk cId="701400654" sldId="266"/>
            <ac:spMk id="2" creationId="{CAEFF7DA-2B2B-4D8A-8F63-B1DCA3A4DEED}"/>
          </ac:spMkLst>
        </pc:spChg>
      </pc:sldChg>
    </pc:docChg>
  </pc:docChgLst>
  <pc:docChgLst>
    <pc:chgData name="Алексей Кузнецов" userId="6dd2ad7bc613c622" providerId="Windows Live" clId="Web-{828A0A67-7571-4F01-AA0E-3E94958BDEF9}"/>
    <pc:docChg chg="modSld">
      <pc:chgData name="Алексей Кузнецов" userId="6dd2ad7bc613c622" providerId="Windows Live" clId="Web-{828A0A67-7571-4F01-AA0E-3E94958BDEF9}" dt="2018-04-11T16:02:12.785" v="17"/>
      <pc:docMkLst>
        <pc:docMk/>
      </pc:docMkLst>
      <pc:sldChg chg="modTransition">
        <pc:chgData name="Алексей Кузнецов" userId="6dd2ad7bc613c622" providerId="Windows Live" clId="Web-{828A0A67-7571-4F01-AA0E-3E94958BDEF9}" dt="2018-04-11T16:02:12.785" v="17"/>
        <pc:sldMkLst>
          <pc:docMk/>
          <pc:sldMk cId="0" sldId="257"/>
        </pc:sldMkLst>
      </pc:sldChg>
      <pc:sldChg chg="addAnim delAnim modAnim">
        <pc:chgData name="Алексей Кузнецов" userId="6dd2ad7bc613c622" providerId="Windows Live" clId="Web-{828A0A67-7571-4F01-AA0E-3E94958BDEF9}" dt="2018-04-11T16:02:03.160" v="16"/>
        <pc:sldMkLst>
          <pc:docMk/>
          <pc:sldMk cId="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571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rgbClr val="FFC000"/>
                </a:solidFill>
                <a:latin typeface="Comic Sans MS" pitchFamily="66" charset="0"/>
              </a:rPr>
              <a:t>Криптовалюты</a:t>
            </a:r>
            <a:br>
              <a:rPr lang="ru-RU" dirty="0">
                <a:solidFill>
                  <a:srgbClr val="FFC000"/>
                </a:solidFill>
                <a:latin typeface="Comic Sans MS" pitchFamily="66" charset="0"/>
              </a:rPr>
            </a:br>
            <a:endParaRPr lang="ru-RU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sz="half" idx="1"/>
          </p:nvPr>
        </p:nvSpPr>
        <p:spPr>
          <a:xfrm>
            <a:off x="457200" y="3714752"/>
            <a:ext cx="4038600" cy="2411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dirty="0">
                <a:solidFill>
                  <a:srgbClr val="FFC000"/>
                </a:solidFill>
                <a:latin typeface="Comic Sans MS" pitchFamily="66" charset="0"/>
              </a:rPr>
              <a:t>  Выполнил</a:t>
            </a:r>
            <a:r>
              <a:rPr lang="en-US" sz="2000" dirty="0">
                <a:solidFill>
                  <a:srgbClr val="FFC000"/>
                </a:solidFill>
                <a:latin typeface="Comic Sans MS" pitchFamily="66" charset="0"/>
              </a:rPr>
              <a:t>:</a:t>
            </a:r>
            <a:br>
              <a:rPr lang="en-US" sz="2000" dirty="0">
                <a:solidFill>
                  <a:srgbClr val="FFC000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rgbClr val="FFC000"/>
                </a:solidFill>
                <a:latin typeface="Comic Sans MS" pitchFamily="66" charset="0"/>
              </a:rPr>
              <a:t>Кузнецов</a:t>
            </a:r>
            <a:br>
              <a:rPr lang="ru-RU" sz="2000" dirty="0">
                <a:solidFill>
                  <a:srgbClr val="FFC000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rgbClr val="FFC000"/>
                </a:solidFill>
                <a:latin typeface="Comic Sans MS" pitchFamily="66" charset="0"/>
              </a:rPr>
              <a:t>Алексей</a:t>
            </a:r>
          </a:p>
          <a:p>
            <a:endParaRPr lang="ru-RU" sz="2000" dirty="0">
              <a:solidFill>
                <a:srgbClr val="FFC000"/>
              </a:solidFill>
              <a:latin typeface="Comic Sans MS" pitchFamily="66" charset="0"/>
            </a:endParaRPr>
          </a:p>
          <a:p>
            <a:endParaRPr lang="ru-RU" sz="2000" dirty="0">
              <a:solidFill>
                <a:srgbClr val="FFC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ru-RU" sz="2000" dirty="0">
                <a:solidFill>
                  <a:srgbClr val="FFC000"/>
                </a:solidFill>
                <a:latin typeface="Comic Sans MS" pitchFamily="66" charset="0"/>
              </a:rPr>
              <a:t>                                             </a:t>
            </a:r>
            <a:endParaRPr lang="ru-RU" sz="24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000496" y="6215082"/>
            <a:ext cx="1428760" cy="4825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>
                <a:solidFill>
                  <a:srgbClr val="FFC000"/>
                </a:solidFill>
                <a:latin typeface="Comic Sans MS" pitchFamily="66" charset="0"/>
              </a:rPr>
              <a:t>Омск-2018</a:t>
            </a:r>
            <a:endParaRPr lang="ru-RU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#дороунетрогай\Sitez\pictureskon\rip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811966">
            <a:off x="1028498" y="1746552"/>
            <a:ext cx="2913612" cy="2901958"/>
          </a:xfrm>
          <a:prstGeom prst="rect">
            <a:avLst/>
          </a:prstGeom>
          <a:noFill/>
        </p:spPr>
      </p:pic>
      <p:pic>
        <p:nvPicPr>
          <p:cNvPr id="5" name="Содержимое 4" descr="nem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1177713">
            <a:off x="360878" y="24936"/>
            <a:ext cx="1851677" cy="2468903"/>
          </a:xfrm>
        </p:spPr>
      </p:pic>
      <p:pic>
        <p:nvPicPr>
          <p:cNvPr id="1027" name="Picture 3" descr="F:\#дороунетрогай\Sitez\pictureskon\eth2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95365">
            <a:off x="3104577" y="4390469"/>
            <a:ext cx="1927227" cy="1927227"/>
          </a:xfrm>
          <a:prstGeom prst="rect">
            <a:avLst/>
          </a:prstGeom>
          <a:noFill/>
        </p:spPr>
      </p:pic>
      <p:pic>
        <p:nvPicPr>
          <p:cNvPr id="1028" name="Picture 4" descr="F:\#дороунетрогай\Sitez\pictureskon\bi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498364">
            <a:off x="4132454" y="2060759"/>
            <a:ext cx="2541615" cy="2541615"/>
          </a:xfrm>
          <a:prstGeom prst="rect">
            <a:avLst/>
          </a:prstGeom>
          <a:noFill/>
        </p:spPr>
      </p:pic>
      <p:pic>
        <p:nvPicPr>
          <p:cNvPr id="1029" name="Picture 5" descr="F:\#дороунетрогай\Sitez\pictureskon\litecoi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0258141">
            <a:off x="6413577" y="4130780"/>
            <a:ext cx="2369530" cy="2365382"/>
          </a:xfrm>
          <a:prstGeom prst="rect">
            <a:avLst/>
          </a:prstGeom>
          <a:noFill/>
        </p:spPr>
      </p:pic>
      <p:pic>
        <p:nvPicPr>
          <p:cNvPr id="1030" name="Picture 6" descr="F:\#дороунетрогай\Sitez\pictureskon\nam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0718589">
            <a:off x="6275876" y="271849"/>
            <a:ext cx="2390775" cy="1914525"/>
          </a:xfrm>
          <a:prstGeom prst="rect">
            <a:avLst/>
          </a:prstGeom>
          <a:noFill/>
        </p:spPr>
      </p:pic>
      <p:pic>
        <p:nvPicPr>
          <p:cNvPr id="1031" name="Picture 7" descr="F:\#дороунетрогай\Sitez\pictureskon\doge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1336561">
            <a:off x="475905" y="4368364"/>
            <a:ext cx="2105025" cy="2171700"/>
          </a:xfrm>
          <a:prstGeom prst="rect">
            <a:avLst/>
          </a:prstGeom>
          <a:noFill/>
        </p:spPr>
      </p:pic>
      <p:pic>
        <p:nvPicPr>
          <p:cNvPr id="1032" name="Picture 8" descr="F:\#дороунетрогай\Sitez\pictureskon\on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06650" y="117475"/>
            <a:ext cx="3333750" cy="20002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85720" y="357167"/>
            <a:ext cx="8572560" cy="118717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ru-RU" sz="3600" dirty="0">
                <a:solidFill>
                  <a:srgbClr val="FFC000"/>
                </a:solidFill>
                <a:latin typeface="Comic Sans MS" pitchFamily="66" charset="0"/>
              </a:rPr>
              <a:t>	Цели</a:t>
            </a:r>
          </a:p>
          <a:p>
            <a:pPr>
              <a:buNone/>
            </a:pPr>
            <a:r>
              <a:rPr lang="ru-RU" sz="2600" dirty="0">
                <a:latin typeface="Comic Sans MS" pitchFamily="66" charset="0"/>
              </a:rPr>
              <a:t>	Создать информационный сайт при помощи </a:t>
            </a:r>
            <a:r>
              <a:rPr lang="en-US" sz="2600" dirty="0">
                <a:latin typeface="Comic Sans MS" pitchFamily="66" charset="0"/>
              </a:rPr>
              <a:t>html </a:t>
            </a:r>
            <a:r>
              <a:rPr lang="ru-RU" sz="2600" dirty="0">
                <a:latin typeface="Comic Sans MS" pitchFamily="66" charset="0"/>
              </a:rPr>
              <a:t>и </a:t>
            </a:r>
            <a:r>
              <a:rPr lang="en-US" sz="2600" dirty="0" err="1">
                <a:latin typeface="Comic Sans MS" pitchFamily="66" charset="0"/>
              </a:rPr>
              <a:t>css</a:t>
            </a:r>
            <a:r>
              <a:rPr lang="ru-RU" sz="2600" dirty="0">
                <a:latin typeface="Comic Sans MS" pitchFamily="66" charset="0"/>
              </a:rPr>
              <a:t>,</a:t>
            </a:r>
          </a:p>
          <a:p>
            <a:pPr>
              <a:buNone/>
            </a:pPr>
            <a:r>
              <a:rPr lang="ru-RU" sz="2600" dirty="0">
                <a:latin typeface="Comic Sans MS" pitchFamily="66" charset="0"/>
              </a:rPr>
              <a:t>а также рассказать, что такое криптовалюта.</a:t>
            </a:r>
            <a:endParaRPr lang="ru-RU" sz="45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71472" y="1928802"/>
            <a:ext cx="8143932" cy="45259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ru-RU" sz="3600" dirty="0">
                <a:solidFill>
                  <a:srgbClr val="FFC000"/>
                </a:solidFill>
                <a:latin typeface="Comic Sans MS" pitchFamily="66" charset="0"/>
              </a:rPr>
              <a:t>Задачи</a:t>
            </a:r>
          </a:p>
          <a:p>
            <a:r>
              <a:rPr lang="ru-RU" dirty="0"/>
              <a:t>Определить тему, основные разделы и структуру сайта.</a:t>
            </a:r>
            <a:endParaRPr lang="ru-RU" dirty="0">
              <a:cs typeface="Calibri"/>
            </a:endParaRPr>
          </a:p>
          <a:p>
            <a:r>
              <a:rPr lang="ru-RU" dirty="0"/>
              <a:t>Подобрать контент для выбранных разделов.</a:t>
            </a:r>
            <a:endParaRPr lang="ru-RU" dirty="0">
              <a:cs typeface="Calibri"/>
            </a:endParaRPr>
          </a:p>
          <a:p>
            <a:r>
              <a:rPr lang="ru-RU" dirty="0"/>
              <a:t>Изучить возможности языков </a:t>
            </a:r>
            <a:r>
              <a:rPr lang="ru-RU" dirty="0" err="1"/>
              <a:t>html</a:t>
            </a:r>
            <a:r>
              <a:rPr lang="ru-RU" dirty="0"/>
              <a:t> и </a:t>
            </a:r>
            <a:r>
              <a:rPr lang="ru-RU" dirty="0" err="1"/>
              <a:t>css</a:t>
            </a:r>
            <a:r>
              <a:rPr lang="ru-RU" dirty="0"/>
              <a:t>.</a:t>
            </a:r>
            <a:endParaRPr lang="ru-RU" dirty="0">
              <a:cs typeface="Calibri"/>
            </a:endParaRPr>
          </a:p>
          <a:p>
            <a:r>
              <a:rPr lang="ru-RU" dirty="0"/>
              <a:t>Создать макет сайта (разбить страницы на блоки, разработать систему навигации, адаптировать сайт под разные разрешения экрана).</a:t>
            </a:r>
            <a:endParaRPr lang="ru-RU" dirty="0">
              <a:cs typeface="Calibri"/>
            </a:endParaRPr>
          </a:p>
          <a:p>
            <a:r>
              <a:rPr lang="ru-RU" dirty="0"/>
              <a:t>Разместить на сайте найденный материал, завершить работу над структурой и оформлением сайта.</a:t>
            </a:r>
            <a:endParaRPr lang="ru-RU" dirty="0">
              <a:cs typeface="Calibri"/>
            </a:endParaRPr>
          </a:p>
          <a:p>
            <a:r>
              <a:rPr lang="ru-RU" dirty="0"/>
              <a:t>Разместить сайт в сети интернет.</a:t>
            </a:r>
            <a:endParaRPr lang="ru-RU" dirty="0">
              <a:cs typeface="Calibri"/>
            </a:endParaRPr>
          </a:p>
          <a:p>
            <a:r>
              <a:rPr lang="ru-RU" dirty="0"/>
              <a:t>Выполнить его внутреннюю оптимизацию и индексацию в поисковых системах.</a:t>
            </a:r>
            <a:endParaRPr lang="ru-RU" dirty="0">
              <a:cs typeface="Calibri"/>
            </a:endParaRPr>
          </a:p>
          <a:p>
            <a:pPr>
              <a:buNone/>
            </a:pPr>
            <a:endParaRPr lang="ru-RU" sz="3600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C000"/>
                </a:solidFill>
                <a:latin typeface="Comic Sans MS" pitchFamily="66" charset="0"/>
              </a:rPr>
              <a:t>Средства создания</a:t>
            </a: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28575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FFC000"/>
                </a:solidFill>
                <a:latin typeface="Comic Sans MS" pitchFamily="66" charset="0"/>
              </a:rPr>
              <a:t>Язык разметки гипертекста </a:t>
            </a:r>
            <a:r>
              <a:rPr lang="en-US" sz="2400" dirty="0">
                <a:solidFill>
                  <a:srgbClr val="FFC000"/>
                </a:solidFill>
                <a:latin typeface="Comic Sans MS" pitchFamily="66" charset="0"/>
              </a:rPr>
              <a:t>html5.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FFC000"/>
                </a:solidFill>
                <a:latin typeface="Comic Sans MS" pitchFamily="66" charset="0"/>
              </a:rPr>
              <a:t>Каскадные таблицы стилей </a:t>
            </a:r>
            <a:r>
              <a:rPr lang="en-US" sz="2400" dirty="0">
                <a:solidFill>
                  <a:srgbClr val="FFC000"/>
                </a:solidFill>
                <a:latin typeface="Comic Sans MS" pitchFamily="66" charset="0"/>
              </a:rPr>
              <a:t>css3.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  <a:latin typeface="Comic Sans MS" pitchFamily="66" charset="0"/>
              </a:rPr>
              <a:t>Adobe </a:t>
            </a:r>
            <a:r>
              <a:rPr lang="en-US" sz="2400" dirty="0" err="1">
                <a:solidFill>
                  <a:srgbClr val="FFC000"/>
                </a:solidFill>
                <a:latin typeface="Comic Sans MS" pitchFamily="66" charset="0"/>
              </a:rPr>
              <a:t>photoshop</a:t>
            </a:r>
            <a:r>
              <a:rPr lang="en-US" sz="2400" dirty="0">
                <a:solidFill>
                  <a:srgbClr val="FFC000"/>
                </a:solidFill>
                <a:latin typeface="Comic Sans MS" pitchFamily="66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  <a:latin typeface="Comic Sans MS" pitchFamily="66" charset="0"/>
              </a:rPr>
              <a:t>Notepad++</a:t>
            </a:r>
            <a:endParaRPr lang="ru-RU" sz="2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pic>
        <p:nvPicPr>
          <p:cNvPr id="2050" name="Picture 2" descr="F:\#дороунетрогай\Sitez\vistuplenie\images\html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4346" y="4143380"/>
            <a:ext cx="2428892" cy="2428892"/>
          </a:xfrm>
          <a:prstGeom prst="rect">
            <a:avLst/>
          </a:prstGeom>
          <a:noFill/>
        </p:spPr>
      </p:pic>
      <p:pic>
        <p:nvPicPr>
          <p:cNvPr id="2051" name="Picture 3" descr="F:\#дороунетрогай\Sitez\vistuplenie\images\css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143380"/>
            <a:ext cx="1714512" cy="2407040"/>
          </a:xfrm>
          <a:prstGeom prst="rect">
            <a:avLst/>
          </a:prstGeom>
          <a:noFill/>
        </p:spPr>
      </p:pic>
      <p:pic>
        <p:nvPicPr>
          <p:cNvPr id="2052" name="Picture 4" descr="F:\#дороунетрогай\Sitez\vistuplenie\images\notepad++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3250" y="4357694"/>
            <a:ext cx="2190750" cy="2190750"/>
          </a:xfrm>
          <a:prstGeom prst="rect">
            <a:avLst/>
          </a:prstGeom>
          <a:noFill/>
        </p:spPr>
      </p:pic>
      <p:pic>
        <p:nvPicPr>
          <p:cNvPr id="2053" name="Picture 5" descr="F:\#дороунетрогай\Sitez\vistuplenie\images\photosh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72008"/>
            <a:ext cx="2000264" cy="19795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FFC000"/>
                </a:solidFill>
                <a:latin typeface="Comic Sans MS" pitchFamily="66" charset="0"/>
              </a:rPr>
              <a:t>Структура сайта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FF517942-1881-44B0-8DDE-C2598A173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635918"/>
            <a:ext cx="8229600" cy="3966847"/>
          </a:xfrm>
          <a:prstGeom prst="rect">
            <a:avLst/>
          </a:prstGeom>
        </p:spPr>
      </p:pic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86522C16-459A-4FBB-ACB7-418307A8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240" y="1595837"/>
            <a:ext cx="4409440" cy="13498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9A960-455E-4F0F-B5A4-03110EC7700B}"/>
              </a:ext>
            </a:extLst>
          </p:cNvPr>
          <p:cNvSpPr txBox="1"/>
          <p:nvPr/>
        </p:nvSpPr>
        <p:spPr>
          <a:xfrm>
            <a:off x="6014719" y="441960"/>
            <a:ext cx="30480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dirty="0" err="1">
                <a:solidFill>
                  <a:srgbClr val="FFC000"/>
                </a:solidFill>
                <a:latin typeface="Comic Sans MS"/>
                <a:cs typeface="Calibri"/>
              </a:rPr>
              <a:t>header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1E0B857-312C-499F-B5B1-4C323E6D30FF}"/>
              </a:ext>
            </a:extLst>
          </p:cNvPr>
          <p:cNvCxnSpPr/>
          <p:nvPr/>
        </p:nvCxnSpPr>
        <p:spPr>
          <a:xfrm flipH="1">
            <a:off x="5781041" y="1117600"/>
            <a:ext cx="1473200" cy="965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8827370E-5610-4FD0-951F-36BAF0B0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240" y="3109677"/>
            <a:ext cx="4378960" cy="17664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237AC5-356A-4F19-876F-57E245034B30}"/>
              </a:ext>
            </a:extLst>
          </p:cNvPr>
          <p:cNvSpPr txBox="1"/>
          <p:nvPr/>
        </p:nvSpPr>
        <p:spPr>
          <a:xfrm>
            <a:off x="-101602" y="5968999"/>
            <a:ext cx="3048000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dirty="0" err="1">
                <a:solidFill>
                  <a:srgbClr val="FFC000"/>
                </a:solidFill>
                <a:latin typeface="Comic Sans MS"/>
                <a:cs typeface="Calibri"/>
              </a:rPr>
              <a:t>content</a:t>
            </a:r>
            <a:endParaRPr lang="ru-RU" sz="3200">
              <a:solidFill>
                <a:srgbClr val="FFC000"/>
              </a:solidFill>
              <a:latin typeface="Comic Sans MS"/>
              <a:cs typeface="Calibri"/>
            </a:endParaRPr>
          </a:p>
          <a:p>
            <a:pPr algn="ctr"/>
            <a:endParaRPr lang="ru-RU" sz="1600" dirty="0">
              <a:solidFill>
                <a:srgbClr val="FFC000"/>
              </a:solidFill>
              <a:cs typeface="Calibri"/>
            </a:endParaRPr>
          </a:p>
          <a:p>
            <a:pPr algn="ctr"/>
            <a:endParaRPr lang="ru-RU" sz="3600" dirty="0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1D71592E-C2A1-40C9-9B7D-37B1AC28C198}"/>
              </a:ext>
            </a:extLst>
          </p:cNvPr>
          <p:cNvCxnSpPr/>
          <p:nvPr/>
        </p:nvCxnSpPr>
        <p:spPr>
          <a:xfrm flipH="1">
            <a:off x="2484985" y="2888556"/>
            <a:ext cx="620" cy="251221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BBDA204-EAAD-4566-B4DE-542CB0601B1F}"/>
              </a:ext>
            </a:extLst>
          </p:cNvPr>
          <p:cNvCxnSpPr>
            <a:cxnSpLocks/>
          </p:cNvCxnSpPr>
          <p:nvPr/>
        </p:nvCxnSpPr>
        <p:spPr>
          <a:xfrm>
            <a:off x="6751318" y="2884578"/>
            <a:ext cx="2974" cy="26200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A29086-6374-439C-A9B5-8FFD1A127F26}"/>
              </a:ext>
            </a:extLst>
          </p:cNvPr>
          <p:cNvCxnSpPr>
            <a:cxnSpLocks/>
          </p:cNvCxnSpPr>
          <p:nvPr/>
        </p:nvCxnSpPr>
        <p:spPr>
          <a:xfrm flipH="1">
            <a:off x="2473579" y="2908349"/>
            <a:ext cx="4270022" cy="397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EE9176D-9809-4894-9E91-8C8334493605}"/>
              </a:ext>
            </a:extLst>
          </p:cNvPr>
          <p:cNvCxnSpPr>
            <a:cxnSpLocks/>
          </p:cNvCxnSpPr>
          <p:nvPr/>
        </p:nvCxnSpPr>
        <p:spPr>
          <a:xfrm flipH="1" flipV="1">
            <a:off x="2487571" y="3124392"/>
            <a:ext cx="4245535" cy="38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2F212FD-ED82-48D4-82E9-1C595EA36FFA}"/>
              </a:ext>
            </a:extLst>
          </p:cNvPr>
          <p:cNvCxnSpPr>
            <a:cxnSpLocks/>
          </p:cNvCxnSpPr>
          <p:nvPr/>
        </p:nvCxnSpPr>
        <p:spPr>
          <a:xfrm>
            <a:off x="934722" y="1026159"/>
            <a:ext cx="1706880" cy="2011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392943-FF20-4F2C-A335-059E8B0862F4}"/>
              </a:ext>
            </a:extLst>
          </p:cNvPr>
          <p:cNvSpPr txBox="1"/>
          <p:nvPr/>
        </p:nvSpPr>
        <p:spPr>
          <a:xfrm>
            <a:off x="-447043" y="431797"/>
            <a:ext cx="30480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dirty="0" err="1">
                <a:solidFill>
                  <a:srgbClr val="FFC000"/>
                </a:solidFill>
                <a:latin typeface="Comic Sans MS"/>
                <a:cs typeface="Calibri"/>
              </a:rPr>
              <a:t>menu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B78ED0-0FD0-41DA-B912-C7ACCB04CEE7}"/>
              </a:ext>
            </a:extLst>
          </p:cNvPr>
          <p:cNvSpPr txBox="1"/>
          <p:nvPr/>
        </p:nvSpPr>
        <p:spPr>
          <a:xfrm>
            <a:off x="6248398" y="5968997"/>
            <a:ext cx="30480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dirty="0" err="1">
                <a:solidFill>
                  <a:srgbClr val="FFC000"/>
                </a:solidFill>
                <a:latin typeface="Comic Sans MS"/>
                <a:cs typeface="Calibri"/>
              </a:rPr>
              <a:t>footer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0F0C1375-A131-4AAA-A05C-A2E2C91E3DBA}"/>
              </a:ext>
            </a:extLst>
          </p:cNvPr>
          <p:cNvCxnSpPr>
            <a:cxnSpLocks/>
          </p:cNvCxnSpPr>
          <p:nvPr/>
        </p:nvCxnSpPr>
        <p:spPr>
          <a:xfrm flipH="1">
            <a:off x="2487956" y="4813349"/>
            <a:ext cx="4270022" cy="397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133C5CE-9C88-48AB-A2A8-DD7AD908E085}"/>
              </a:ext>
            </a:extLst>
          </p:cNvPr>
          <p:cNvCxnSpPr>
            <a:cxnSpLocks/>
          </p:cNvCxnSpPr>
          <p:nvPr/>
        </p:nvCxnSpPr>
        <p:spPr>
          <a:xfrm flipH="1">
            <a:off x="2495767" y="4807933"/>
            <a:ext cx="620" cy="157769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F49053D-7425-4584-B79B-C403D059DFFA}"/>
              </a:ext>
            </a:extLst>
          </p:cNvPr>
          <p:cNvCxnSpPr>
            <a:cxnSpLocks/>
          </p:cNvCxnSpPr>
          <p:nvPr/>
        </p:nvCxnSpPr>
        <p:spPr>
          <a:xfrm flipH="1">
            <a:off x="6769444" y="4800742"/>
            <a:ext cx="620" cy="164958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8BBB902-7D5B-4FBA-84BE-5D310576E55C}"/>
              </a:ext>
            </a:extLst>
          </p:cNvPr>
          <p:cNvCxnSpPr>
            <a:cxnSpLocks/>
          </p:cNvCxnSpPr>
          <p:nvPr/>
        </p:nvCxnSpPr>
        <p:spPr>
          <a:xfrm flipH="1" flipV="1">
            <a:off x="2491550" y="4953914"/>
            <a:ext cx="4287993" cy="2477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1588873-7F26-4310-A3FD-7B0082CE5109}"/>
              </a:ext>
            </a:extLst>
          </p:cNvPr>
          <p:cNvCxnSpPr/>
          <p:nvPr/>
        </p:nvCxnSpPr>
        <p:spPr>
          <a:xfrm flipV="1">
            <a:off x="1452880" y="4378960"/>
            <a:ext cx="2103120" cy="1544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64B1E51-0925-44D1-A060-7FC4A2E9F45C}"/>
              </a:ext>
            </a:extLst>
          </p:cNvPr>
          <p:cNvCxnSpPr>
            <a:cxnSpLocks/>
          </p:cNvCxnSpPr>
          <p:nvPr/>
        </p:nvCxnSpPr>
        <p:spPr>
          <a:xfrm flipH="1" flipV="1">
            <a:off x="5730242" y="4917440"/>
            <a:ext cx="1717040" cy="1097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744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C000"/>
                </a:solidFill>
                <a:latin typeface="Comic Sans MS" pitchFamily="66" charset="0"/>
              </a:rPr>
              <a:t>Сторонние компоненты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C000"/>
                </a:solidFill>
                <a:latin typeface="Comic Sans MS" pitchFamily="66" charset="0"/>
              </a:rPr>
              <a:t>Адаптивное горизонтальное меню</a:t>
            </a:r>
          </a:p>
          <a:p>
            <a:pPr>
              <a:buNone/>
            </a:pPr>
            <a:endParaRPr lang="ru-RU" sz="2400" dirty="0">
              <a:solidFill>
                <a:srgbClr val="FFC000"/>
              </a:solidFill>
              <a:latin typeface="Comic Sans MS" pitchFamily="66" charset="0"/>
            </a:endParaRPr>
          </a:p>
          <a:p>
            <a:endParaRPr lang="ru-RU" sz="2400" dirty="0">
              <a:solidFill>
                <a:srgbClr val="FFC000"/>
              </a:solidFill>
              <a:latin typeface="Comic Sans MS" pitchFamily="66" charset="0"/>
            </a:endParaRPr>
          </a:p>
          <a:p>
            <a:endParaRPr lang="ru-RU" sz="2400" dirty="0">
              <a:solidFill>
                <a:srgbClr val="FFC000"/>
              </a:solidFill>
              <a:latin typeface="Comic Sans MS" pitchFamily="66" charset="0"/>
            </a:endParaRPr>
          </a:p>
          <a:p>
            <a:endParaRPr lang="en-US" sz="2400" dirty="0">
              <a:solidFill>
                <a:srgbClr val="FFC000"/>
              </a:solidFill>
              <a:latin typeface="Comic Sans MS" pitchFamily="66" charset="0"/>
            </a:endParaRPr>
          </a:p>
          <a:p>
            <a:r>
              <a:rPr lang="ru-RU" sz="2400" dirty="0" err="1">
                <a:solidFill>
                  <a:srgbClr val="FFC000"/>
                </a:solidFill>
                <a:latin typeface="Comic Sans MS" pitchFamily="66" charset="0"/>
              </a:rPr>
              <a:t>Слайдер</a:t>
            </a:r>
            <a:endParaRPr lang="ru-RU" sz="2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pic>
        <p:nvPicPr>
          <p:cNvPr id="18438" name="Picture 6" descr="F:\#дороунетрогай\Sitez\vistuplenie\images\m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5929354" cy="1428760"/>
          </a:xfrm>
          <a:prstGeom prst="rect">
            <a:avLst/>
          </a:prstGeom>
          <a:noFill/>
        </p:spPr>
      </p:pic>
      <p:pic>
        <p:nvPicPr>
          <p:cNvPr id="18441" name="Picture 9" descr="F:\#дороунетрогай\Sitez\vistuplenie\images\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000504"/>
            <a:ext cx="2457428" cy="2646461"/>
          </a:xfrm>
          <a:prstGeom prst="rect">
            <a:avLst/>
          </a:prstGeom>
          <a:noFill/>
        </p:spPr>
      </p:pic>
      <p:pic>
        <p:nvPicPr>
          <p:cNvPr id="18442" name="Picture 10" descr="F:\#дороунетрогай\Sitez\vistuplenie\images\s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000504"/>
            <a:ext cx="2500330" cy="2650162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pic>
        <p:nvPicPr>
          <p:cNvPr id="18444" name="Picture 12" descr="F:\#дороунетрогай\Sitez\vistuplenie\images\r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9322" y="4000505"/>
            <a:ext cx="2500330" cy="26432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AC5F3-C2E7-4415-A139-3284E31D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657" y="151327"/>
            <a:ext cx="5886687" cy="1143000"/>
          </a:xfrm>
        </p:spPr>
        <p:txBody>
          <a:bodyPr/>
          <a:lstStyle/>
          <a:p>
            <a:r>
              <a:rPr lang="ru-RU" sz="3200" dirty="0">
                <a:solidFill>
                  <a:srgbClr val="0070C0"/>
                </a:solidFill>
                <a:latin typeface="Comic Sans MS"/>
              </a:rPr>
              <a:t>(</a:t>
            </a:r>
            <a:r>
              <a:rPr lang="ru-RU" sz="3200" dirty="0" err="1">
                <a:solidFill>
                  <a:srgbClr val="0070C0"/>
                </a:solidFill>
                <a:latin typeface="Comic Sans MS"/>
              </a:rPr>
              <a:t>Search</a:t>
            </a:r>
            <a:r>
              <a:rPr lang="ru-RU" sz="3200" dirty="0">
                <a:solidFill>
                  <a:srgbClr val="0070C0"/>
                </a:solidFill>
                <a:latin typeface="Comic Sans MS"/>
              </a:rPr>
              <a:t> </a:t>
            </a:r>
            <a:r>
              <a:rPr lang="ru-RU" sz="3200" dirty="0" err="1">
                <a:solidFill>
                  <a:srgbClr val="FFC000"/>
                </a:solidFill>
                <a:latin typeface="Comic Sans MS"/>
              </a:rPr>
              <a:t>Engine</a:t>
            </a:r>
            <a:r>
              <a:rPr lang="ru-RU" sz="3200" dirty="0">
                <a:solidFill>
                  <a:srgbClr val="FFC000"/>
                </a:solidFill>
                <a:latin typeface="Comic Sans MS"/>
              </a:rPr>
              <a:t> </a:t>
            </a:r>
            <a:r>
              <a:rPr lang="ru-RU" sz="3200" dirty="0" err="1">
                <a:solidFill>
                  <a:srgbClr val="FF0000"/>
                </a:solidFill>
                <a:latin typeface="Comic Sans MS"/>
              </a:rPr>
              <a:t>Optimization</a:t>
            </a:r>
            <a:r>
              <a:rPr lang="ru-RU" sz="3200" dirty="0">
                <a:solidFill>
                  <a:srgbClr val="FF0000"/>
                </a:solidFill>
                <a:latin typeface="Comic Sans MS"/>
              </a:rPr>
              <a:t>)</a:t>
            </a:r>
            <a:endParaRPr lang="ru-RU" sz="3200" dirty="0">
              <a:solidFill>
                <a:srgbClr val="FFC000"/>
              </a:solidFill>
              <a:latin typeface="Comic Sans M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87F70-D3A5-4ACF-8211-E40BEB13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ü"/>
            </a:pPr>
            <a:r>
              <a:rPr lang="ru-RU" sz="2400" dirty="0">
                <a:solidFill>
                  <a:srgbClr val="FFC000"/>
                </a:solidFill>
                <a:cs typeface="Calibri"/>
              </a:rPr>
              <a:t>Сайт индексирован в поисковых системах.</a:t>
            </a:r>
          </a:p>
          <a:p>
            <a:pPr>
              <a:buFont typeface="Wingdings" pitchFamily="34" charset="0"/>
              <a:buChar char="ü"/>
            </a:pPr>
            <a:r>
              <a:rPr lang="ru-RU" sz="2400" dirty="0">
                <a:solidFill>
                  <a:srgbClr val="FFC000"/>
                </a:solidFill>
                <a:cs typeface="Calibri"/>
              </a:rPr>
              <a:t>В разделе </a:t>
            </a:r>
            <a:r>
              <a:rPr lang="ru-RU" sz="2400" dirty="0" err="1">
                <a:solidFill>
                  <a:srgbClr val="FFC000"/>
                </a:solidFill>
                <a:cs typeface="Calibri"/>
              </a:rPr>
              <a:t>head</a:t>
            </a:r>
            <a:r>
              <a:rPr lang="ru-RU" sz="2400" dirty="0">
                <a:solidFill>
                  <a:srgbClr val="FFC000"/>
                </a:solidFill>
                <a:cs typeface="Calibri"/>
              </a:rPr>
              <a:t> размещены теги </a:t>
            </a:r>
            <a:r>
              <a:rPr lang="ru-RU" sz="2400" dirty="0" err="1">
                <a:solidFill>
                  <a:srgbClr val="FFC000"/>
                </a:solidFill>
                <a:cs typeface="Calibri"/>
              </a:rPr>
              <a:t>description</a:t>
            </a:r>
            <a:r>
              <a:rPr lang="ru-RU" sz="2400" dirty="0">
                <a:solidFill>
                  <a:srgbClr val="FFC000"/>
                </a:solidFill>
                <a:cs typeface="Calibri"/>
              </a:rPr>
              <a:t> и </a:t>
            </a:r>
            <a:r>
              <a:rPr lang="ru-RU" sz="2400" dirty="0" err="1">
                <a:solidFill>
                  <a:srgbClr val="FFC000"/>
                </a:solidFill>
                <a:cs typeface="Calibri"/>
              </a:rPr>
              <a:t>keywords</a:t>
            </a:r>
            <a:r>
              <a:rPr lang="ru-RU" sz="2400" dirty="0">
                <a:solidFill>
                  <a:srgbClr val="FFC000"/>
                </a:solidFill>
                <a:cs typeface="Calibri"/>
              </a:rPr>
              <a:t>.</a:t>
            </a:r>
          </a:p>
          <a:p>
            <a:pPr>
              <a:buFont typeface="Wingdings" pitchFamily="34" charset="0"/>
              <a:buChar char="ü"/>
            </a:pPr>
            <a:r>
              <a:rPr lang="ru-RU" sz="2400" dirty="0">
                <a:solidFill>
                  <a:srgbClr val="FFC000"/>
                </a:solidFill>
                <a:latin typeface="Comic Sans MS"/>
              </a:rPr>
              <a:t>Создан файл robots.txt.</a:t>
            </a:r>
          </a:p>
          <a:p>
            <a:pPr>
              <a:buFont typeface="Wingdings" pitchFamily="34" charset="0"/>
              <a:buChar char="ü"/>
            </a:pPr>
            <a:r>
              <a:rPr lang="ru-RU" sz="2400" dirty="0">
                <a:solidFill>
                  <a:srgbClr val="FFC000"/>
                </a:solidFill>
                <a:latin typeface="Comic Sans MS"/>
              </a:rPr>
              <a:t>Создана карта сайта.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E81F5B1-8521-498B-ACCF-6470373C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8" y="108083"/>
            <a:ext cx="2743200" cy="1443790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FD1F39F-F8D2-465B-806E-706137FA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4" y="3941009"/>
            <a:ext cx="2743200" cy="2087217"/>
          </a:xfrm>
          <a:prstGeom prst="rect">
            <a:avLst/>
          </a:prstGeom>
        </p:spPr>
      </p:pic>
      <p:pic>
        <p:nvPicPr>
          <p:cNvPr id="5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A7F10E3B-ABD1-4029-A03D-3C189EB72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840" y="3743684"/>
            <a:ext cx="4659265" cy="25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FFC000"/>
                </a:solidFill>
                <a:latin typeface="Comic Sans MS"/>
              </a:rPr>
              <a:t>Вывод</a:t>
            </a:r>
            <a:endParaRPr lang="ru-RU" dirty="0">
              <a:solidFill>
                <a:srgbClr val="FFC000"/>
              </a:solidFill>
              <a:latin typeface="Comic Sans M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FFC000"/>
                </a:solidFill>
                <a:latin typeface="Comic Sans MS"/>
              </a:rPr>
              <a:t>     В результате работы были изучены возможности языков </a:t>
            </a:r>
            <a:r>
              <a:rPr lang="ru-RU" sz="2400" dirty="0" err="1">
                <a:solidFill>
                  <a:srgbClr val="FFC000"/>
                </a:solidFill>
                <a:latin typeface="Comic Sans MS"/>
              </a:rPr>
              <a:t>html</a:t>
            </a:r>
            <a:r>
              <a:rPr lang="ru-RU" sz="2400" dirty="0">
                <a:solidFill>
                  <a:srgbClr val="FFC000"/>
                </a:solidFill>
                <a:latin typeface="Comic Sans MS"/>
              </a:rPr>
              <a:t> и </a:t>
            </a:r>
            <a:r>
              <a:rPr lang="ru-RU" sz="2400" dirty="0" err="1">
                <a:solidFill>
                  <a:srgbClr val="FFC000"/>
                </a:solidFill>
                <a:latin typeface="Comic Sans MS"/>
              </a:rPr>
              <a:t>css</a:t>
            </a:r>
            <a:r>
              <a:rPr lang="ru-RU" sz="2400" dirty="0">
                <a:solidFill>
                  <a:srgbClr val="FFC000"/>
                </a:solidFill>
                <a:latin typeface="Comic Sans MS"/>
              </a:rPr>
              <a:t>, создан информационный сайт посвященный криптовалютам. Сайт размещен в сети Интернет (bitcoin.helllab.ru), выполнена внутренняя оптимизация сайта.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F7DA-2B2B-4D8A-8F63-B1DCA3A4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71" y="948107"/>
            <a:ext cx="8229600" cy="373253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latin typeface="Comic Sans MS"/>
                <a:cs typeface="Calibri"/>
              </a:rPr>
              <a:t>Спасибо за внимание!</a:t>
            </a:r>
            <a:br>
              <a:rPr lang="ru-RU" dirty="0">
                <a:solidFill>
                  <a:srgbClr val="FFC000"/>
                </a:solidFill>
                <a:latin typeface="Calibri"/>
                <a:ea typeface="+mj-lt"/>
                <a:cs typeface="+mj-lt"/>
              </a:rPr>
            </a:br>
            <a:br>
              <a:rPr lang="ru-RU" dirty="0">
                <a:solidFill>
                  <a:srgbClr val="FFC000"/>
                </a:solidFill>
                <a:latin typeface="Calibri"/>
                <a:cs typeface="Calibri"/>
              </a:rPr>
            </a:br>
            <a:r>
              <a:rPr lang="ru-RU" dirty="0">
                <a:solidFill>
                  <a:srgbClr val="FFC000"/>
                </a:solidFill>
                <a:latin typeface="Comic Sans MS"/>
                <a:cs typeface="Calibri"/>
              </a:rPr>
              <a:t>Ваши вопросы, пожалуйста!</a:t>
            </a:r>
            <a:endParaRPr lang="ru-RU" dirty="0">
              <a:solidFill>
                <a:srgbClr val="FFC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014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145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Криптовалюты </vt:lpstr>
      <vt:lpstr>PowerPoint Presentation</vt:lpstr>
      <vt:lpstr>PowerPoint Presentation</vt:lpstr>
      <vt:lpstr>Средства создания</vt:lpstr>
      <vt:lpstr>Структура сайта</vt:lpstr>
      <vt:lpstr>Сторонние компоненты</vt:lpstr>
      <vt:lpstr>(Search Engine Optimization)</vt:lpstr>
      <vt:lpstr>Вывод</vt:lpstr>
      <vt:lpstr>Спасибо за внимание!  Ваши вопросы, пожалуйста!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Криптовалюты</dc:title>
  <dc:creator>Ученик</dc:creator>
  <cp:lastModifiedBy>Ученик</cp:lastModifiedBy>
  <cp:revision>31</cp:revision>
  <dcterms:created xsi:type="dcterms:W3CDTF">2018-04-09T09:48:26Z</dcterms:created>
  <dcterms:modified xsi:type="dcterms:W3CDTF">2018-04-13T15:06:53Z</dcterms:modified>
</cp:coreProperties>
</file>