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43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145" y="220471"/>
            <a:ext cx="71462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2382774"/>
            <a:ext cx="8297545" cy="2106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1465" y="6452203"/>
            <a:ext cx="203580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928" y="218430"/>
            <a:ext cx="7941309" cy="11791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ct val="140000"/>
              </a:lnSpc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Н.И.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Лобачевского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технологий,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115823"/>
            <a:ext cx="1150620" cy="1267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6582" y="2185711"/>
            <a:ext cx="60966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мобильных приложений 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8321A6C-7E80-FD97-F4BC-25206EFB0C87}"/>
              </a:ext>
            </a:extLst>
          </p:cNvPr>
          <p:cNvSpPr txBox="1"/>
          <p:nvPr/>
        </p:nvSpPr>
        <p:spPr>
          <a:xfrm>
            <a:off x="3181602" y="5562600"/>
            <a:ext cx="609663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Карчков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</a:t>
            </a:r>
          </a:p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 Артём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AC3D33-B26E-789C-C28E-86B589AF8372}"/>
              </a:ext>
            </a:extLst>
          </p:cNvPr>
          <p:cNvSpPr txBox="1"/>
          <p:nvPr/>
        </p:nvSpPr>
        <p:spPr>
          <a:xfrm>
            <a:off x="1904682" y="3744952"/>
            <a:ext cx="60966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объектов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CD1F-1F31-8A4D-44A9-4AEBE882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962AA1-E8A3-8DF7-0931-6267463640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918DA8-F7EC-FAFA-284C-5EA9DF83FA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8EF47EC-A936-E201-1B6D-F205C2D60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129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Ещё одна проблема масштабирования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1933F3F-55AE-CB21-E5BD-92E85BAA472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7553A4-E2CB-63B5-793E-D5131659C3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44ED1-C063-B726-4B7A-F00F8F35690B}"/>
              </a:ext>
            </a:extLst>
          </p:cNvPr>
          <p:cNvSpPr txBox="1"/>
          <p:nvPr/>
        </p:nvSpPr>
        <p:spPr>
          <a:xfrm>
            <a:off x="540777" y="1636796"/>
            <a:ext cx="4449227" cy="37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маленьком расширении получаем следующую картину.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случилось потому, что наши точки привязки прямо пропорционально влияют на размещение наших объектов или, другими словами, если у нас был отступ 100 пикселей, то при переносе на другое разрешение будет осуществляться отступ на те же 100 пикселей!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E4AEB4-0083-7A3A-98E7-720550BC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11" y="1268760"/>
            <a:ext cx="3894412" cy="48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3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BC126-B19A-C322-C101-2F3ADB67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AFF5C4-999B-2F80-2994-67EBF13FE9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60D09EA-6E48-4D1E-3989-299635624B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176172E-4649-26FA-CFB7-3AE015BEE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213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Решение проблемы с масштабирования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D95769-5829-1B6B-5025-9682BE36236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64177D1-ECFF-1E6F-F00A-6070922C2F8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F552C-12D5-4A4B-7C50-83296D34C39E}"/>
              </a:ext>
            </a:extLst>
          </p:cNvPr>
          <p:cNvSpPr txBox="1"/>
          <p:nvPr/>
        </p:nvSpPr>
        <p:spPr>
          <a:xfrm>
            <a:off x="488505" y="1084706"/>
            <a:ext cx="5495958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Вспоминаем про иерархию нашего приложения: все объекты, которые попадают на главный экран, являются дочерними относительного самого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Canvas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 нашем случае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MainDisplay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805BD-E34F-A163-6B17-9E92CE3F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13" y="1230386"/>
            <a:ext cx="2266950" cy="2181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64D8B-8A46-B799-7E3F-4C3DC64A0C94}"/>
              </a:ext>
            </a:extLst>
          </p:cNvPr>
          <p:cNvSpPr txBox="1"/>
          <p:nvPr/>
        </p:nvSpPr>
        <p:spPr>
          <a:xfrm>
            <a:off x="6249144" y="3717032"/>
            <a:ext cx="2908521" cy="21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Выбираем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MainDisplay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идём в инспектор.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аходим там компонент под названием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Canvas Scaler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именно он нам и нужен.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713BB70-CCDF-FC66-FC62-7A7FD6B8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13" y="2674388"/>
            <a:ext cx="4888949" cy="34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7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E4574-394F-0AD3-AF1F-D9171404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F11A30-717B-27CB-BC49-07975004D6B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71D1C85-4664-0ACF-1C1F-3CDE20BB95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B71A220-34B3-7FD6-E9ED-373CB6AC0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63330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Решение проблемы с масштабирования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EE118-3D21-C873-B25D-BC093883F40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544D028-BC8F-160C-D080-1ABD0BED8F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94567F-2C4F-4702-F873-D83AC7D4D473}"/>
              </a:ext>
            </a:extLst>
          </p:cNvPr>
          <p:cNvSpPr txBox="1"/>
          <p:nvPr/>
        </p:nvSpPr>
        <p:spPr>
          <a:xfrm>
            <a:off x="560512" y="1480378"/>
            <a:ext cx="3528392" cy="40765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умолчанию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Scale Mode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удет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 Pixel Size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изменении разрешения нашего экрана объект будет отдаляться на то количество пикселей от своей точки привязки, которое было задано изначально разработчиком.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убрать данную проблему, меняем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Scale Mode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Scale With Screen Size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C25F3-F45A-6760-BD5A-14BA98CC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19" y="1762524"/>
            <a:ext cx="5104646" cy="37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3280-042F-E463-903C-E1E72DC5C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3C97BC-5E2C-F697-7CD7-B70A957B7A1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8E8B083-9760-0EB9-5A1C-9B97C4EED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A4EE5E7-12DC-CCE2-64D6-FF8F26F51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2012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Решение проблемы с масштабирования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0E24985-9A76-728F-2DB9-28A34C23EB2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D85959-7060-53DB-8E2A-E127E44F4E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A454C9-1E40-EA84-AC6A-44613184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85" y="1284182"/>
            <a:ext cx="5905230" cy="4370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16F8E-6AD5-07A6-6A89-6D81D8A143C6}"/>
              </a:ext>
            </a:extLst>
          </p:cNvPr>
          <p:cNvSpPr txBox="1"/>
          <p:nvPr/>
        </p:nvSpPr>
        <p:spPr>
          <a:xfrm>
            <a:off x="1323243" y="5754568"/>
            <a:ext cx="7446181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проблема решена.</a:t>
            </a:r>
          </a:p>
        </p:txBody>
      </p:sp>
    </p:spTree>
    <p:extLst>
      <p:ext uri="{BB962C8B-B14F-4D97-AF65-F5344CB8AC3E}">
        <p14:creationId xmlns:p14="http://schemas.microsoft.com/office/powerpoint/2010/main" val="201786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FF80-D5A6-6C69-3181-A4D28819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D1CAF6-049C-CFF6-F634-51E36F8D83C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61EF56-BC5D-55D6-E584-FD5A3F06FA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5413CBF-762F-7865-0FC5-C58175C86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91341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Решение проблемы с масштабирования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A4F1114-C19A-C55A-2E8B-EF730226464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2AA2E61-A087-CAC7-94CD-F9D5B27491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ts val="1425"/>
              </a:lnSpc>
            </a:pPr>
            <a:fld id="{81D60167-4931-47E6-BA6A-407CBD079E47}" type="slidenum">
              <a:rPr spc="-25" dirty="0"/>
              <a:pPr marL="38100" algn="just">
                <a:lnSpc>
                  <a:spcPts val="1425"/>
                </a:lnSpc>
              </a:pPr>
              <a:t>14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A1B85-B67E-707A-CD4D-C43C736AD206}"/>
              </a:ext>
            </a:extLst>
          </p:cNvPr>
          <p:cNvSpPr txBox="1"/>
          <p:nvPr/>
        </p:nvSpPr>
        <p:spPr>
          <a:xfrm>
            <a:off x="704528" y="1084706"/>
            <a:ext cx="842493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если взять смартфон горизонтально (если такая возможность предусмотрена), то мы по-прежнему увидим небольшую проблему: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C5651D-4B86-4299-6F4F-FA336590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08" y="1961719"/>
            <a:ext cx="5525983" cy="40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2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3678-549A-C1EC-8DD7-B7E7A89A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F71F70-9B78-C770-C038-84F8AD65262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F64A740-F97D-2DCE-BB23-DAD31F048A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65A90AF-E440-F321-A8DF-DEE98F343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Решение проблемы с масштабирования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3E9F8D-CEA3-D1CE-3E00-EC716BDE39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050F54-58FE-9196-2D6D-0B9C3D7C99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32A89-0C86-37E4-9023-F636C0550F44}"/>
              </a:ext>
            </a:extLst>
          </p:cNvPr>
          <p:cNvSpPr txBox="1"/>
          <p:nvPr/>
        </p:nvSpPr>
        <p:spPr>
          <a:xfrm>
            <a:off x="6086274" y="1247510"/>
            <a:ext cx="3259214" cy="25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этого предусмотрено поле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тут нам необходимо поиграться с ползунком и подобрать идеальное для нас соотношение ширины / высоты.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2A67F3-2F98-5324-192B-8CA6E474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700808"/>
            <a:ext cx="5233124" cy="3853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5A8CA9-40EC-573A-D469-EBBB27E6EFFF}"/>
              </a:ext>
            </a:extLst>
          </p:cNvPr>
          <p:cNvSpPr txBox="1"/>
          <p:nvPr/>
        </p:nvSpPr>
        <p:spPr>
          <a:xfrm>
            <a:off x="6086274" y="3789040"/>
            <a:ext cx="3259213" cy="21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наше приложение будет автоматически масштабировать объекты, независимо от разрешения смартфона, на котором оно запускается. </a:t>
            </a:r>
          </a:p>
        </p:txBody>
      </p:sp>
    </p:spTree>
    <p:extLst>
      <p:ext uri="{BB962C8B-B14F-4D97-AF65-F5344CB8AC3E}">
        <p14:creationId xmlns:p14="http://schemas.microsoft.com/office/powerpoint/2010/main" val="39024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Содержание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512" y="1196752"/>
            <a:ext cx="8255000" cy="198131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с масштабированием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Начало урока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Привязка</a:t>
            </a:r>
          </a:p>
          <a:p>
            <a:pPr marL="355600" indent="-342900"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Ещё одна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с масштабированием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с масштабированием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E3BA-8D6C-F96A-262B-A01E42B4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D1C96A-A585-C0A8-7665-5E59E8E51A9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DDD1C7-652B-3941-F481-6CFBADDA5D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8195B17-6681-1BF3-8830-241FE39A4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Проблема с масштабированием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EEB9EF-2366-6199-BBFE-955F75824C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5F3CCC0-847A-9E17-3640-73F3FED5B8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B5B9C-6412-98B6-0A35-8A2878D9269A}"/>
              </a:ext>
            </a:extLst>
          </p:cNvPr>
          <p:cNvSpPr txBox="1"/>
          <p:nvPr/>
        </p:nvSpPr>
        <p:spPr>
          <a:xfrm>
            <a:off x="742622" y="1381569"/>
            <a:ext cx="8370512" cy="421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всегда какой-то расставленный элемент, расположенный слева или в каком-то углу, будет располагаться точно в том же месте, как и на нашем смартфоне. Дело все в том, что все смартфоны имеют разное разрешение, а также соотношение сторон.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Возьмём к примеру обычный смартфон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HD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разрешением 1080 на 1920 пикселей, для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которого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разработаем наше приложение, опираясь на этот формат. Но вот незадача: к нам потом приходят и говорят, что пользователи недовольны, всё «поплыло». В чём же проблема? А оказывается, что вышел какой-то новый смартфон, у которого разрешение аж 2160x1856 пикселей!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масштабирования – вот решение проблемы!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3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90A6F-445C-5972-6917-7F8777B2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7C457C-BA6D-3E8D-7AFB-232CCFA2BB5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E309380-6517-BF66-5F6E-5056155BDB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76817C5-6AF4-FD58-5391-6A336F554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Начало урока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166B99-3C2D-3F30-7E9D-96528F64342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2F5244A-B3CA-ADB3-D911-B856A8A26A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7438FDF-3C17-4B91-F232-F7B81215829B}"/>
              </a:ext>
            </a:extLst>
          </p:cNvPr>
          <p:cNvSpPr txBox="1"/>
          <p:nvPr/>
        </p:nvSpPr>
        <p:spPr>
          <a:xfrm>
            <a:off x="758951" y="1143274"/>
            <a:ext cx="8442521" cy="11244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пустой проект и добавляем парочку компонент на главный экран. В ходе урока будет рассматриваться пример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екстами по углам, на каждой из сторон, а также с кнопкой по середине.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C6E102-B130-2666-B8CF-E305DA08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3" y="2462987"/>
            <a:ext cx="6306614" cy="34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AA7C-ECA6-C11E-2078-3B224946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EB7A16-C98D-FFCE-1601-5D82C71776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7DDA9E2-2833-9336-7350-A9078DE7CC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744BC76-9EB2-C4A3-A866-8625F1364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Привязка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9C62C4-7F7E-F1AA-4C07-98856E0A71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0CC3C07-F503-3B31-8154-70EDFEC65DF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4C63461-0B02-3F56-11FC-1337B04718C9}"/>
              </a:ext>
            </a:extLst>
          </p:cNvPr>
          <p:cNvSpPr txBox="1"/>
          <p:nvPr/>
        </p:nvSpPr>
        <p:spPr>
          <a:xfrm>
            <a:off x="961134" y="1029928"/>
            <a:ext cx="8312346" cy="111678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сделать привязку объекта к какой-либо из сторон, выделяем нужный один объект: возьмем, к примеру,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TopText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Слева в инспекторе находим окно с выбором привязки и выбираем привязку к верхней границе экрана: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E871B9-5BA2-34EC-7FB7-872E4103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18" y="2247584"/>
            <a:ext cx="6922778" cy="288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E10407-A5D9-EE24-5306-81EFAD14686E}"/>
              </a:ext>
            </a:extLst>
          </p:cNvPr>
          <p:cNvSpPr txBox="1"/>
          <p:nvPr/>
        </p:nvSpPr>
        <p:spPr>
          <a:xfrm>
            <a:off x="961134" y="5124697"/>
            <a:ext cx="8312346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Галочка в свойствах текста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AutoSize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ему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 масштабироваться в зависимости от нашего разрешения и размера текстового поля.</a:t>
            </a:r>
          </a:p>
        </p:txBody>
      </p:sp>
    </p:spTree>
    <p:extLst>
      <p:ext uri="{BB962C8B-B14F-4D97-AF65-F5344CB8AC3E}">
        <p14:creationId xmlns:p14="http://schemas.microsoft.com/office/powerpoint/2010/main" val="131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2F2D5-F718-FA14-2A69-F99F8555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7055D2-1AFC-47A5-41F4-377B54349E4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26D185F-F378-44D7-9813-33AD88E298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637DE125-A894-6B45-7E2C-DF0A89565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Привязка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469800-11D3-95DE-4496-AE63F361DC9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101C819-41F3-8F4C-6BC4-BB357AB9912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36F6216-3B72-EF2C-435B-7870164D7883}"/>
              </a:ext>
            </a:extLst>
          </p:cNvPr>
          <p:cNvSpPr txBox="1"/>
          <p:nvPr/>
        </p:nvSpPr>
        <p:spPr>
          <a:xfrm>
            <a:off x="421034" y="1627994"/>
            <a:ext cx="4176464" cy="360201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осуществить привязку,  необходимо выбрать объект, а потом выбрать инструмент привязки. На сцене после выбора, привязка конкретного объекта будет размещаться в виде крестика. И в дальнейшем при изменении разрешения каждый элемент будет размещаться строго относительно её точки привязки.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07C2E-2D11-962C-4B60-97DE3258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05" y="1223225"/>
            <a:ext cx="4678180" cy="48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6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FD400-F73F-B5D3-B972-1FBD6B7C7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1CDE86-E359-DFE1-F995-AA5BF5D1AC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191E01C-018F-972A-4C99-7A0406DBE7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C2B8185-A88D-F2CB-8B73-43E17E7E4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Привязка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2ACF32-73E5-6070-6680-0F34DD6D73B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8D2591C-2C37-B341-4525-B34EFC879F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E1FD768-B453-4087-FB5D-87561C7ABD59}"/>
              </a:ext>
            </a:extLst>
          </p:cNvPr>
          <p:cNvSpPr txBox="1"/>
          <p:nvPr/>
        </p:nvSpPr>
        <p:spPr>
          <a:xfrm>
            <a:off x="692166" y="984878"/>
            <a:ext cx="8500681" cy="230685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можно автоматически растянуть какой-то выбранный объект, но при этом у него будет немного по-другому изменяться точка привязки.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Пример: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выбираем кнопку в иерархии, потом открываем инструмент привязки и теперь, самое главное, зажимаем комбинацию клавиш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hift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выбираем желаемую растяжку (например по центру вдоль левой и правой стороны экрана).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F7260B-7606-FE81-4B6C-6C307F1E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82" y="3429000"/>
            <a:ext cx="5940425" cy="26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2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AD9C-9C1A-FD14-EE02-FC87AF204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8316CD-F398-6DCE-AB87-46B173ECF18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713F652-CD0A-2513-F696-50BA043929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86EB321-29E2-BEDF-C340-CFF3A159C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Привязка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3B374C-474A-6636-6D07-79443B12340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646FE9-F3E3-B77F-2396-6EDBD76F68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C058EAB-5BC3-788B-0331-DA288FF9491D}"/>
              </a:ext>
            </a:extLst>
          </p:cNvPr>
          <p:cNvSpPr txBox="1"/>
          <p:nvPr/>
        </p:nvSpPr>
        <p:spPr>
          <a:xfrm>
            <a:off x="772624" y="1223221"/>
            <a:ext cx="3744416" cy="455874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раньше точка привязки (крестик) отображался ровно по центру, то теперь он как бы разделился на две части: 2 слева и 2 справа, и при этом наша кнопка растянулась.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еперь независимо от разрешения наша кнопка будет всегда растягиваться вдоль этих сторон.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Вернём изменения до тех пор, пока кнопка не станет ровно по центру.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EA717A-A65C-E6D1-6976-33A5A393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92" y="1112621"/>
            <a:ext cx="4252384" cy="26830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F648AE-6E27-F664-5243-A6EFCE999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92" y="3933522"/>
            <a:ext cx="4252384" cy="21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D59C-7B94-28B7-70C8-9B24D60C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D9D845-7B4D-DFF9-1AB7-ED6BFC7D9E58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DF1F682-EEFF-C397-568F-C603C8BDB8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B38AB1E-1DC4-DDAD-BD1A-498DA9D8F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76251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Ещё одна проблема масштабирования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9634070-974F-9C64-BECD-94657CA5BC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D2E004-5640-77E4-407A-C3088A9679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B21848-CF19-8F6A-E6AF-1626EF58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83" y="1162889"/>
            <a:ext cx="3747135" cy="4702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77F01-8069-8865-ABF6-7BBAE197C60A}"/>
              </a:ext>
            </a:extLst>
          </p:cNvPr>
          <p:cNvSpPr txBox="1"/>
          <p:nvPr/>
        </p:nvSpPr>
        <p:spPr>
          <a:xfrm>
            <a:off x="4781280" y="3861048"/>
            <a:ext cx="4602029" cy="183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большим разрешением проблем не видно, за исключением того, что наш текст стал очень крохотным, что не есть хорошо.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ещё одна проблема масштабирования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AF2F8-C3E8-846B-1F44-4BB07A41ACD0}"/>
              </a:ext>
            </a:extLst>
          </p:cNvPr>
          <p:cNvSpPr txBox="1"/>
          <p:nvPr/>
        </p:nvSpPr>
        <p:spPr>
          <a:xfrm>
            <a:off x="4781280" y="1366829"/>
            <a:ext cx="4602029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Достаточно ли всех этих изменений для корректной работы? Давайте проверим!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Сверху в окне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как мы уже знаем, можно выбрать другое разрешение. Переберём их и посмотрим, какими будут результаты,</a:t>
            </a:r>
          </a:p>
        </p:txBody>
      </p:sp>
    </p:spTree>
    <p:extLst>
      <p:ext uri="{BB962C8B-B14F-4D97-AF65-F5344CB8AC3E}">
        <p14:creationId xmlns:p14="http://schemas.microsoft.com/office/powerpoint/2010/main" val="1555469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Lecture02_Components</Template>
  <TotalTime>77</TotalTime>
  <Words>839</Words>
  <Application>Microsoft Office PowerPoint</Application>
  <PresentationFormat>Лист A4 (210x297 мм)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Microsoft Sans Serif</vt:lpstr>
      <vt:lpstr>Times New Roman</vt:lpstr>
      <vt:lpstr>Wingdings</vt:lpstr>
      <vt:lpstr>Тема Office</vt:lpstr>
      <vt:lpstr>Презентация PowerPoint</vt:lpstr>
      <vt:lpstr>Содержание</vt:lpstr>
      <vt:lpstr>Проблема с масштабированием</vt:lpstr>
      <vt:lpstr>Начало урока</vt:lpstr>
      <vt:lpstr>Привязка</vt:lpstr>
      <vt:lpstr>Привязка</vt:lpstr>
      <vt:lpstr>Привязка</vt:lpstr>
      <vt:lpstr>Привязка</vt:lpstr>
      <vt:lpstr>Ещё одна проблема масштабирования</vt:lpstr>
      <vt:lpstr>Ещё одна проблема масштабирования</vt:lpstr>
      <vt:lpstr>Решение проблемы с масштабирования</vt:lpstr>
      <vt:lpstr>Решение проблемы с масштабирования</vt:lpstr>
      <vt:lpstr>Решение проблемы с масштабирования</vt:lpstr>
      <vt:lpstr>Решение проблемы с масштабирования</vt:lpstr>
      <vt:lpstr>Решение проблемы с масштабирования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Кузнецов</dc:creator>
  <cp:lastModifiedBy>Артём Кузнецов</cp:lastModifiedBy>
  <cp:revision>2</cp:revision>
  <dcterms:created xsi:type="dcterms:W3CDTF">2025-01-22T07:49:37Z</dcterms:created>
  <dcterms:modified xsi:type="dcterms:W3CDTF">2025-01-22T09:06:51Z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2013</vt:lpwstr>
  </property>
</Properties>
</file>