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87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1" r:id="rId20"/>
    <p:sldId id="292" r:id="rId21"/>
    <p:sldId id="293" r:id="rId22"/>
    <p:sldId id="301" r:id="rId23"/>
    <p:sldId id="294" r:id="rId24"/>
    <p:sldId id="295" r:id="rId25"/>
    <p:sldId id="296" r:id="rId26"/>
    <p:sldId id="297" r:id="rId27"/>
    <p:sldId id="298" r:id="rId28"/>
    <p:sldId id="299" r:id="rId29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43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145" y="220471"/>
            <a:ext cx="71462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382774"/>
            <a:ext cx="829754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1465" y="6452203"/>
            <a:ext cx="203580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928" y="218430"/>
            <a:ext cx="7941309" cy="11791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40000"/>
              </a:lnSpc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Н.И.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Лобачевского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технологий,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115823"/>
            <a:ext cx="1150620" cy="1267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582" y="2185711"/>
            <a:ext cx="60966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мобильных приложений 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321A6C-7E80-FD97-F4BC-25206EFB0C87}"/>
              </a:ext>
            </a:extLst>
          </p:cNvPr>
          <p:cNvSpPr txBox="1"/>
          <p:nvPr/>
        </p:nvSpPr>
        <p:spPr>
          <a:xfrm>
            <a:off x="3181602" y="5562600"/>
            <a:ext cx="609663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Карчков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</a:p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Артём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AC3D33-B26E-789C-C28E-86B589AF8372}"/>
              </a:ext>
            </a:extLst>
          </p:cNvPr>
          <p:cNvSpPr txBox="1"/>
          <p:nvPr/>
        </p:nvSpPr>
        <p:spPr>
          <a:xfrm>
            <a:off x="1904682" y="3744952"/>
            <a:ext cx="60966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Сцены и скрипты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D59C-7B94-28B7-70C8-9B24D60C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D9D845-7B4D-DFF9-1AB7-ED6BFC7D9E58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DF1F682-EEFF-C397-568F-C603C8BDB8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B38AB1E-1DC4-DDAD-BD1A-498DA9D8F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933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Решение проблемы с запуском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9634070-974F-9C64-BECD-94657CA5BC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D2E004-5640-77E4-407A-C3088A9679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F2F8-C3E8-846B-1F44-4BB07A41ACD0}"/>
              </a:ext>
            </a:extLst>
          </p:cNvPr>
          <p:cNvSpPr txBox="1"/>
          <p:nvPr/>
        </p:nvSpPr>
        <p:spPr>
          <a:xfrm>
            <a:off x="801350" y="1611932"/>
            <a:ext cx="8094932" cy="3634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Снова пробуем открыть наш скрипт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теперь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возникает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другая проблема: надпись «Подключить», а также синтаксис не подсвечивается должным образом.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этой проблемы нужно убедиться, что все предыдущие пункты выполнены.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Справа в нашем окне есть обозреватель решений, находим «решение» с именем нашего проекта, нажимаем ПКМ и выбираем пункт «перезагрузить проект».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наше окно перезапустится, и всё будет отлично работать!</a:t>
            </a:r>
          </a:p>
        </p:txBody>
      </p:sp>
    </p:spTree>
    <p:extLst>
      <p:ext uri="{BB962C8B-B14F-4D97-AF65-F5344CB8AC3E}">
        <p14:creationId xmlns:p14="http://schemas.microsoft.com/office/powerpoint/2010/main" val="15554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CD1F-1F31-8A4D-44A9-4AEBE882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962AA1-E8A3-8DF7-0931-6267463640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918DA8-F7EC-FAFA-284C-5EA9DF83FA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8EF47EC-A936-E201-1B6D-F205C2D60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129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со скриптом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1933F3F-55AE-CB21-E5BD-92E85BAA472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7553A4-E2CB-63B5-793E-D5131659C3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ts val="1425"/>
              </a:lnSpc>
            </a:pPr>
            <a:fld id="{81D60167-4931-47E6-BA6A-407CBD079E47}" type="slidenum">
              <a:rPr spc="-25" dirty="0"/>
              <a:pPr marL="38100" algn="just">
                <a:lnSpc>
                  <a:spcPts val="1425"/>
                </a:lnSpc>
              </a:pPr>
              <a:t>11</a:t>
            </a:fld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07A24-35EF-AA88-E494-EBF19FF711A8}"/>
              </a:ext>
            </a:extLst>
          </p:cNvPr>
          <p:cNvSpPr txBox="1"/>
          <p:nvPr/>
        </p:nvSpPr>
        <p:spPr>
          <a:xfrm>
            <a:off x="438402" y="1340768"/>
            <a:ext cx="3888432" cy="492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тем, как начать писать логику перехода сцены, разберёмся, каким образом происходит взаимодействие кнопки с другими объектами. Для этого напишем другой скрипт, например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ChangeTextColor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навесим на наш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MenuLabel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Сейчас 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еред собой мы видим автоматически сгенерированный код по умолчанию для каждого скрипта.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BE8557-0CE5-7A58-C86A-B7DE4A2C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39" y="1588241"/>
            <a:ext cx="4986437" cy="38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BC126-B19A-C322-C101-2F3ADB67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AFF5C4-999B-2F80-2994-67EBF13FE9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0D09EA-6E48-4D1E-3989-299635624B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176172E-4649-26FA-CFB7-3AE015BEE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213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со скриптом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D95769-5829-1B6B-5025-9682BE36236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64177D1-ECFF-1E6F-F00A-6070922C2F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F552C-12D5-4A4B-7C50-83296D34C39E}"/>
              </a:ext>
            </a:extLst>
          </p:cNvPr>
          <p:cNvSpPr txBox="1"/>
          <p:nvPr/>
        </p:nvSpPr>
        <p:spPr>
          <a:xfrm>
            <a:off x="560512" y="1117483"/>
            <a:ext cx="8784974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поменять цвет тексту при нажатии на кнопку, нам не нужны методы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поэтому закомментируем их или ещё лучше – удалим.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B5C92-5C67-A63B-BA40-03B498DE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985506"/>
            <a:ext cx="5216286" cy="4005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F592F9-EB20-0507-C0FC-5259D4CEA238}"/>
              </a:ext>
            </a:extLst>
          </p:cNvPr>
          <p:cNvSpPr txBox="1"/>
          <p:nvPr/>
        </p:nvSpPr>
        <p:spPr>
          <a:xfrm>
            <a:off x="6046574" y="2107463"/>
            <a:ext cx="3526686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взаимодействовать с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объектами, нам необходимо подключить соответствующий модуль 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D161A4-7E5B-746A-8B8C-2A7C11B1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41" r="23801"/>
          <a:stretch/>
        </p:blipFill>
        <p:spPr>
          <a:xfrm>
            <a:off x="6150362" y="3621337"/>
            <a:ext cx="3422898" cy="1560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BB2A23-7BA2-76D5-D19F-D746EB570FEE}"/>
              </a:ext>
            </a:extLst>
          </p:cNvPr>
          <p:cNvSpPr txBox="1"/>
          <p:nvPr/>
        </p:nvSpPr>
        <p:spPr>
          <a:xfrm>
            <a:off x="6098468" y="5169386"/>
            <a:ext cx="34747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напишем публичную функцию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setRedColor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7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E4574-394F-0AD3-AF1F-D9171404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F11A30-717B-27CB-BC49-07975004D6B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71D1C85-4664-0ACF-1C1F-3CDE20BB95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B71A220-34B3-7FD6-E9ED-373CB6AC0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63330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со скриптом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EE118-3D21-C873-B25D-BC093883F4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44D028-BC8F-160C-D080-1ABD0BED8F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94567F-2C4F-4702-F873-D83AC7D4D473}"/>
              </a:ext>
            </a:extLst>
          </p:cNvPr>
          <p:cNvSpPr txBox="1"/>
          <p:nvPr/>
        </p:nvSpPr>
        <p:spPr>
          <a:xfrm>
            <a:off x="3694187" y="1124744"/>
            <a:ext cx="5876851" cy="4088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28600"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скрипт: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74D047-BA75-7EAB-D0DD-87CEC95D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11" y="1608955"/>
            <a:ext cx="5876851" cy="3161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7727B-FB0E-E1FD-9231-AF161EB57A92}"/>
              </a:ext>
            </a:extLst>
          </p:cNvPr>
          <p:cNvSpPr txBox="1"/>
          <p:nvPr/>
        </p:nvSpPr>
        <p:spPr>
          <a:xfrm>
            <a:off x="385162" y="1533638"/>
            <a:ext cx="3125505" cy="33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используется ссылка на объект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которого в компонентах присутствует данный скрипт.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Обращаемся к методу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GetComponent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указываем в угловых скобках нужный объект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8191D-45C0-73A9-C1A8-E3F0E97254E7}"/>
              </a:ext>
            </a:extLst>
          </p:cNvPr>
          <p:cNvSpPr txBox="1"/>
          <p:nvPr/>
        </p:nvSpPr>
        <p:spPr>
          <a:xfrm>
            <a:off x="385162" y="4845673"/>
            <a:ext cx="90687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(данный метод осуществляет поиск объектов среди добавленных компонентов). Далее обращаемся к нужному полю, которое отвечает за цвет нашего текста, и меняем его на красный.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3280-042F-E463-903C-E1E72DC5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3C97BC-5E2C-F697-7CD7-B70A957B7A1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8E8B083-9760-0EB9-5A1C-9B97C4EED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A4EE5E7-12DC-CCE2-64D6-FF8F26F51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2012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скрипта объекту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0E24985-9A76-728F-2DB9-28A34C23EB2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D85959-7060-53DB-8E2A-E127E44F4E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16F8E-6AD5-07A6-6A89-6D81D8A143C6}"/>
              </a:ext>
            </a:extLst>
          </p:cNvPr>
          <p:cNvSpPr txBox="1"/>
          <p:nvPr/>
        </p:nvSpPr>
        <p:spPr>
          <a:xfrm>
            <a:off x="632520" y="1111419"/>
            <a:ext cx="8853745" cy="16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нажимаем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затем нужно добавить данный скрипт объекту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MenuLabel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(совет: лучший способ – это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 and drop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этого, у объекта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MenuLabel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появится соответствующий компонент в окне инспектора.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BE25-A418-270E-50D1-1F85E10F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79" y="2856055"/>
            <a:ext cx="5940425" cy="32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FF80-D5A6-6C69-3181-A4D28819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D1CAF6-049C-CFF6-F634-51E36F8D83C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61EF56-BC5D-55D6-E584-FD5A3F06FA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5413CBF-762F-7865-0FC5-C58175C86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91341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скрипта объекту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4F1114-C19A-C55A-2E8B-EF73022646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AA2E61-A087-CAC7-94CD-F9D5B27491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ts val="1425"/>
              </a:lnSpc>
            </a:pPr>
            <a:fld id="{81D60167-4931-47E6-BA6A-407CBD079E47}" type="slidenum">
              <a:rPr spc="-25" dirty="0"/>
              <a:pPr marL="38100" algn="just">
                <a:lnSpc>
                  <a:spcPts val="1425"/>
                </a:lnSpc>
              </a:pPr>
              <a:t>15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A1B85-B67E-707A-CD4D-C43C736AD206}"/>
              </a:ext>
            </a:extLst>
          </p:cNvPr>
          <p:cNvSpPr txBox="1"/>
          <p:nvPr/>
        </p:nvSpPr>
        <p:spPr>
          <a:xfrm>
            <a:off x="559487" y="1220695"/>
            <a:ext cx="8787022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нужно перейти к самой кнопке, и в компоненте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добавить обработчик события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OnClick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путем нажатия на плюсик.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F325C8-37F1-944C-7CAD-EA831DAA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2477209"/>
            <a:ext cx="4744085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395EA-4FFC-B110-5FAE-31391FA5C8F3}"/>
              </a:ext>
            </a:extLst>
          </p:cNvPr>
          <p:cNvSpPr txBox="1"/>
          <p:nvPr/>
        </p:nvSpPr>
        <p:spPr>
          <a:xfrm>
            <a:off x="559487" y="4043861"/>
            <a:ext cx="6219687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перемещаем наш текст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MenuLabel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B539D7-9F2B-4B4F-875E-8A907ADF1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52" y="4626974"/>
            <a:ext cx="480123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2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3678-549A-C1EC-8DD7-B7E7A89A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F71F70-9B78-C770-C038-84F8AD65262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F64A740-F97D-2DCE-BB23-DAD31F048A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65A90AF-E440-F321-A8DF-DEE98F343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скрипта объекту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3E9F8D-CEA3-D1CE-3E00-EC716BDE39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050F54-58FE-9196-2D6D-0B9C3D7C99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32A89-0C86-37E4-9023-F636C0550F44}"/>
              </a:ext>
            </a:extLst>
          </p:cNvPr>
          <p:cNvSpPr txBox="1"/>
          <p:nvPr/>
        </p:nvSpPr>
        <p:spPr>
          <a:xfrm>
            <a:off x="588256" y="1599085"/>
            <a:ext cx="3229419" cy="338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в выпадающем списке можно заметить пункт с именем ранее нами написанного скрипта, а также все его методы. Среди них будет присутствовать наш метод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setRedColor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BBB5C-6D1D-DFB4-AD50-E833A368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62" y="1340768"/>
            <a:ext cx="5000382" cy="44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FED5F-E582-957A-9231-80ACA9D22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E6D860-F629-9B07-930A-1D16BB2DDCC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0E9A5F3-F0E5-5195-3752-23166A5B80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3E24F32-D6EF-08F3-9CB0-B05EBF092F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Проверка работы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87CFC3-FA0F-A7BB-ED47-72F821B9BF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2A09CEE-77A5-E8DB-21D1-75225A51303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78993-0F9E-9660-8F29-8F33410B40BB}"/>
              </a:ext>
            </a:extLst>
          </p:cNvPr>
          <p:cNvSpPr txBox="1"/>
          <p:nvPr/>
        </p:nvSpPr>
        <p:spPr>
          <a:xfrm>
            <a:off x="4587867" y="2276872"/>
            <a:ext cx="4736660" cy="1801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мы можем запустить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 mode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посмотреть на результат работы.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Цвет текста изменился на красный!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D9A932-1FB5-D346-E6C5-120F0920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6" y="1069847"/>
            <a:ext cx="3575685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58EF-F681-E8D2-F08B-55444108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FB1218-E143-D70D-77C9-027DE5700001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2B2048F-18A9-5553-0D48-08EB088468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26A506A-C798-E335-058A-185F3FBBC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Изменение поведения объекта без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AB1426A-5C6A-6B37-8CE5-DF10B95862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EB1552D-69B7-8366-F569-30A0CCF45E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ADEDB-60DA-8468-62C9-D0AE3652E10A}"/>
              </a:ext>
            </a:extLst>
          </p:cNvPr>
          <p:cNvSpPr txBox="1"/>
          <p:nvPr/>
        </p:nvSpPr>
        <p:spPr>
          <a:xfrm>
            <a:off x="676546" y="1412776"/>
            <a:ext cx="8323577" cy="244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что-то поменять в объекте, не обязательно создавать под него скрипт, например, если мы хотим изменить содержимое текста, то достаточно добавить ещё один обработчик в кнопке и выбрать подходящие поля/методы самого объекта.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Добавим еще один обработчик. Выбираем из выпадающего списка: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TextMeshProUGUI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string text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43F9A6-BCA3-4152-7CAB-65C65D39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8" y="4279010"/>
            <a:ext cx="4333875" cy="1190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0A80BE-8E84-16B3-1DC8-076B9C245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83" y="4150635"/>
            <a:ext cx="473456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8432-5FBE-3814-16CD-EB84608F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0B6458-4BE2-87CC-127C-859794C0893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67858B4-349A-AEA9-965B-836DDE9B50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9C92C68-9456-2DC2-E91D-E99BF72D0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Изменение поведения объекта без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B07B808-5550-DAEF-F2F4-69A488CAAF7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3145ADD-DD61-C789-2E11-F56A523313E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2427-4ECB-5FAE-6BC7-C7E7E4321E5B}"/>
              </a:ext>
            </a:extLst>
          </p:cNvPr>
          <p:cNvSpPr txBox="1"/>
          <p:nvPr/>
        </p:nvSpPr>
        <p:spPr>
          <a:xfrm>
            <a:off x="632520" y="1124744"/>
            <a:ext cx="8136665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высветившемся окне пишем нужный текст, например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 click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FE2E3A-7D04-8030-750A-B8B57B61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69" y="1628800"/>
            <a:ext cx="4354047" cy="15153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0834FE-4EA8-01FC-2F53-E2E21D51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73" y="1556792"/>
            <a:ext cx="3147391" cy="4504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4FDDF0-6183-380A-35EA-CB40C06142D9}"/>
              </a:ext>
            </a:extLst>
          </p:cNvPr>
          <p:cNvSpPr txBox="1"/>
          <p:nvPr/>
        </p:nvSpPr>
        <p:spPr>
          <a:xfrm>
            <a:off x="632520" y="3212976"/>
            <a:ext cx="5510284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приложения и нажатия на кнопку цвет, а также текст успешно изменились!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CBB68-3A41-E411-2EC4-C246065B29E6}"/>
              </a:ext>
            </a:extLst>
          </p:cNvPr>
          <p:cNvSpPr txBox="1"/>
          <p:nvPr/>
        </p:nvSpPr>
        <p:spPr>
          <a:xfrm>
            <a:off x="632519" y="3933056"/>
            <a:ext cx="5510283" cy="2090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поведение объектов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описывается скриптами, если требуется какая-то нестандартная логика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астраивается в свойствах вручную после наступления определённого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8783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Содержание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96516" y="1294668"/>
            <a:ext cx="8712968" cy="43665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занятия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сцены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запуск скрипта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с запуском скрипта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скриптом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скрипта объекту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работы скрипта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поведения объекта без скрипта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Отключение объекта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основного скрипта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E9053-3979-19BC-EFD3-DA695C387974}"/>
              </a:ext>
            </a:extLst>
          </p:cNvPr>
          <p:cNvSpPr txBox="1"/>
          <p:nvPr/>
        </p:nvSpPr>
        <p:spPr>
          <a:xfrm>
            <a:off x="5961112" y="1334706"/>
            <a:ext cx="3888432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SceneManager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LoadScene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Распространённая ошибка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сцен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Последние штрихи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99BA7-B76F-4B30-CFD6-8F463694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6ABDAC-EF6E-5E91-02A4-3481D1ADB71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7B32D20-BDA4-B7E2-C177-C325000E9F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2162E97-F95B-76B2-BAE1-2CD07AE13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Отключение объекта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659053-4F44-7DB4-C27A-05095BF7C4A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42AF61D-D5FF-5CE7-469D-B298C4D64AD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889F1-5E4A-636B-703A-0CA8432C76B4}"/>
              </a:ext>
            </a:extLst>
          </p:cNvPr>
          <p:cNvSpPr txBox="1"/>
          <p:nvPr/>
        </p:nvSpPr>
        <p:spPr>
          <a:xfrm>
            <a:off x="488504" y="1196752"/>
            <a:ext cx="8903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отключить какой либо из объектов, а не удалять его, необходимо выбрать его в иерархии и перейти в инспектор. Затем нужно перейти в самый верх и убрать галочку слева от имени нашего объекта.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87149E-6CC6-0A2F-6C3B-CF05E7C7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50" y="2393381"/>
            <a:ext cx="7341740" cy="2555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FC299-4412-BD9B-3D70-C9583693A50B}"/>
              </a:ext>
            </a:extLst>
          </p:cNvPr>
          <p:cNvSpPr txBox="1"/>
          <p:nvPr/>
        </p:nvSpPr>
        <p:spPr>
          <a:xfrm>
            <a:off x="603168" y="5128466"/>
            <a:ext cx="8903903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мы видим, объект пропал со сцены. Он также не отображается в окне игры,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этом нам не нужно было его удалять.</a:t>
            </a:r>
          </a:p>
        </p:txBody>
      </p:sp>
    </p:spTree>
    <p:extLst>
      <p:ext uri="{BB962C8B-B14F-4D97-AF65-F5344CB8AC3E}">
        <p14:creationId xmlns:p14="http://schemas.microsoft.com/office/powerpoint/2010/main" val="28932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B8EC-653A-3003-5B15-D109DB6D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0F83A7-E4FE-1309-96A3-A0C6561A9F41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8406BDC-9EC3-5949-9F83-A3FB3D14A4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278F487-CEE2-6364-CD4B-5464A4CE7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Написание основного скрипта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48FFE0B-4FBD-FA04-D62A-A845A71C30F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03ACB2-CC09-CD4B-FF2B-7EC66C2C42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D03CB-4D3A-0637-2811-9EC95286B32D}"/>
              </a:ext>
            </a:extLst>
          </p:cNvPr>
          <p:cNvSpPr txBox="1"/>
          <p:nvPr/>
        </p:nvSpPr>
        <p:spPr>
          <a:xfrm>
            <a:off x="463704" y="1206424"/>
            <a:ext cx="8779202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Удалим обработчики и вернёмся к написани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 скрипта 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 перехода из одной сцены на другую.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758109-3DCF-A708-B10F-91333478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9" y="2060848"/>
            <a:ext cx="877920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2393-0BB4-C4B1-F398-62CD8ECD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F17699-AF07-7A45-34DE-9B996BD411D9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CE267FB-1182-688E-AC85-A44A72548E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CADE70A-CFDF-EF7C-F66B-7A91B9AD8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Написание основного скрипта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56EDFFA-1F32-1A3D-CA4A-15AAA505351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4CB7FF-52BB-C80A-2315-21000F4B931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2FC5B-5E52-0AC7-9D61-A55E90833EEC}"/>
              </a:ext>
            </a:extLst>
          </p:cNvPr>
          <p:cNvSpPr txBox="1"/>
          <p:nvPr/>
        </p:nvSpPr>
        <p:spPr>
          <a:xfrm>
            <a:off x="560512" y="2158235"/>
            <a:ext cx="3567442" cy="25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обработчик события у кнопки, и в качестве объекта передаём туда саму кнопку. Затем, ранее созданный нами скрипт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LoadApp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навешиваем на саму кнопку.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87B022-784E-7E5F-B6AA-F7B5575F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53" y="1610632"/>
            <a:ext cx="491553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27B0-19EC-F81F-BCF3-49A6C2FA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87E331-62C9-E14E-32CE-706C9A26EBD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504184A-2C54-9D78-43F2-579B5D0E4B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A5F6EAC-CB4D-39A3-0DA9-0675A25EF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SceneManager</a:t>
            </a:r>
            <a:endParaRPr lang="ru-RU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B37F0BF-E881-5198-5008-E4DAFFAFC38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F25B041-6CED-60B3-3728-4C8A767D851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5CE07-7E53-1C59-29A8-4A31F5EB55FF}"/>
              </a:ext>
            </a:extLst>
          </p:cNvPr>
          <p:cNvSpPr txBox="1"/>
          <p:nvPr/>
        </p:nvSpPr>
        <p:spPr>
          <a:xfrm>
            <a:off x="776536" y="1124744"/>
            <a:ext cx="8352928" cy="196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со сценами нам необходим специальный объект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SceneManager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того, чтобы им воспользоваться, нужно подключить модуль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SceneManager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нашем случае - это публичное поле, которое будет доступно нам извне.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A5C5CF-58C9-8560-F3CE-FF793C4A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68" y="3094258"/>
            <a:ext cx="5976664" cy="30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6F748-D8D3-7432-AFB1-B4E7CA23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F2F087-1283-70C6-D84F-5F72C32DF81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D7AAB1B-0846-06A1-8D51-9F458F99B6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ED5CFF7-53C4-3CA9-1B18-7E9049722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LoadScene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89CFB4D-6700-5834-7B7D-F191B6A366A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60C510-C426-0B02-8AE0-19A3A4737A6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FC169-2692-43D5-B6AA-890B2F8437CB}"/>
              </a:ext>
            </a:extLst>
          </p:cNvPr>
          <p:cNvSpPr txBox="1"/>
          <p:nvPr/>
        </p:nvSpPr>
        <p:spPr>
          <a:xfrm>
            <a:off x="704527" y="1124744"/>
            <a:ext cx="8619999" cy="19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Сама логика метода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LoadScene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предельно проста: мы заранее проверяем, что поле со строкой сцены, на которую мы должны перейти, не является пустым,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тогда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осуществляться переход.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Сохраняем файл, затем переходим в обработчик и ставим соответствующий метод, а также имя желаемой сцены.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7A694-89E6-8EE8-C96F-48CD1727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80" y="3178519"/>
            <a:ext cx="7482291" cy="28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8525-AE60-5B8D-1374-A7B23AA2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B3F020-25B2-D783-D194-530C211E0FF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BF8AC6F-0563-FE2A-F5B1-1B5CA652B1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C6E7684-2D60-96F2-AFBA-2C76C4E9B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Распространённая ошибка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310330-C578-1443-C084-83FEC211523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D5652C4-4D15-61DC-1973-FEC7BBFDC99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3A353-DE8E-9338-6E34-E087E98B6CAB}"/>
              </a:ext>
            </a:extLst>
          </p:cNvPr>
          <p:cNvSpPr txBox="1"/>
          <p:nvPr/>
        </p:nvSpPr>
        <p:spPr>
          <a:xfrm>
            <a:off x="704528" y="1304082"/>
            <a:ext cx="8619999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запустить программу, то получим одну из самых распространённых ошибок.</a:t>
            </a:r>
            <a:endParaRPr lang="ru-RU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25EB88-432B-CB1A-5AC0-F3CDECE3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27" y="2405254"/>
            <a:ext cx="8474400" cy="27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2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6C147-5ED7-7AFB-9363-7E45A72F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5F7FBE-E191-4FF5-BB3C-15ACC69D5D5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974F4B1-EB6B-2440-0194-579DD49C14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578F988-9ABD-B0D0-976F-372FAE6A1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Импорт сцен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C817CFC-CEBC-3287-FB5C-C36B34FFA20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2ADB503-A490-0834-42BA-B1DF1C6DD2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5C408-BCB1-541A-130F-1BAE43E3B308}"/>
              </a:ext>
            </a:extLst>
          </p:cNvPr>
          <p:cNvSpPr txBox="1"/>
          <p:nvPr/>
        </p:nvSpPr>
        <p:spPr>
          <a:xfrm>
            <a:off x="668523" y="1268760"/>
            <a:ext cx="8568953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 нужно импортировать все сцены в наш проект, прежде чем мы начнём переключаться между ними.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этого переходим таким образом: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-&gt; Build Settings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сверху видим все наши сцены. Ставим галочку на все сцены, которые будут использоваться в проекте. В нашем случае ставим ещё одну галочку.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D03A8-4E1A-9959-DB85-6FB5CF39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44" y="3142512"/>
            <a:ext cx="6959512" cy="28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D45D-2A23-F145-8CC5-A073DC325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C55543-0E52-E605-274E-9DE252DF8549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0CC727A-E6F8-C5C4-88F2-B2AF6A37DE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DCCF328-E015-B4DC-BDC2-6BEFAD20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Последние штрихи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83F6AE-4416-9A22-D39A-FB528C1D99F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6F7721-478A-F416-D113-72966DAEE2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A6D36-11DC-9591-A8F4-5F6691715CEA}"/>
              </a:ext>
            </a:extLst>
          </p:cNvPr>
          <p:cNvSpPr txBox="1"/>
          <p:nvPr/>
        </p:nvSpPr>
        <p:spPr>
          <a:xfrm>
            <a:off x="496681" y="1086058"/>
            <a:ext cx="8912638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ь можно запускать, всё должно заработать.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0613E5-067C-B603-FC1D-EF216A2F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33" y="1615261"/>
            <a:ext cx="3125697" cy="45169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7C3121-CCE2-AB8E-1471-21479FD07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41" y="1615261"/>
            <a:ext cx="3187435" cy="45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E59A-ED29-CDE8-A1CC-EE2041C1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B8B99C-5F17-F4E9-7E39-B69727F408D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8EA2D72-48A2-5964-F82E-1FA04A9202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73883BD-4A21-1457-6E45-029B9835B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Последние штрихи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6CE85C-FF14-88DF-885B-E607D0FCD7B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37B51C-55D7-8A12-9E11-05820A30FAD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E308-5608-78BE-8EF4-18AA3C6C7850}"/>
              </a:ext>
            </a:extLst>
          </p:cNvPr>
          <p:cNvSpPr txBox="1"/>
          <p:nvPr/>
        </p:nvSpPr>
        <p:spPr>
          <a:xfrm>
            <a:off x="601097" y="1447061"/>
            <a:ext cx="4927967" cy="441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 унификации переименуем наш скрипт в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ChangeScene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добавим на втором окне кнопку для выхода на наше меню.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Стоит отметить, что изменение имени скрипта после того, как он был написан, проблематично тем, что сам класс останется со старым именем, тут нужно будет поправить это вручную.</a:t>
            </a: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мы научились переходить между сценами, а также  узнали, как прописывать логику и взаимодействие между объектами с использованием скриптов.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D55D82-14D0-77F1-75EB-2C640324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1149848"/>
            <a:ext cx="3372673" cy="50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E3BA-8D6C-F96A-262B-A01E42B4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D1C96A-A585-C0A8-7665-5E59E8E51A9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DDD1C7-652B-3941-F481-6CFBADDA5D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8195B17-6681-1BF3-8830-241FE39A4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Цель занятия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EEB9EF-2366-6199-BBFE-955F75824C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5F3CCC0-847A-9E17-3640-73F3FED5B8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B5B9C-6412-98B6-0A35-8A2878D9269A}"/>
              </a:ext>
            </a:extLst>
          </p:cNvPr>
          <p:cNvSpPr txBox="1"/>
          <p:nvPr/>
        </p:nvSpPr>
        <p:spPr>
          <a:xfrm>
            <a:off x="566448" y="1340768"/>
            <a:ext cx="8707031" cy="31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занятия: освоить переходы между сценами, а также научиться писать скрипты на С# для внедрения игровой логики между объектами.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основу возьмём проект из предыдущего урока, но доработаем его.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будет иметь следующую логику: после загрузки у пользователя будет на экране одна кнопка, после нажатия на которую он перейдёт на главный экран приложения, назовем эту сцену соответствующим именем 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93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90A6F-445C-5972-6917-7F8777B2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7C457C-BA6D-3E8D-7AFB-232CCFA2BB5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309380-6517-BF66-5F6E-5056155BDB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76817C5-6AF4-FD58-5391-6A336F554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7053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buSzPct val="79545"/>
              <a:tabLst>
                <a:tab pos="3556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сцены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166B99-3C2D-3F30-7E9D-96528F64342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F5244A-B3CA-ADB3-D911-B856A8A26A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D2032-6C5E-2C82-1245-B47A18C7D507}"/>
              </a:ext>
            </a:extLst>
          </p:cNvPr>
          <p:cNvSpPr txBox="1"/>
          <p:nvPr/>
        </p:nvSpPr>
        <p:spPr>
          <a:xfrm>
            <a:off x="764652" y="1090174"/>
            <a:ext cx="8182106" cy="882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Переходим в папку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Assets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Scenes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создаём там сцену с именем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Откроем её. После этого добавим кнопку старт прямо по центру.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56C82-C724-E5F4-92BA-A190B4A9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98" y="2082926"/>
            <a:ext cx="4770413" cy="40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AA7C-ECA6-C11E-2078-3B224946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EB7A16-C98D-FFCE-1601-5D82C71776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7DDA9E2-2833-9336-7350-A9078DE7CC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744BC76-9EB2-C4A3-A866-8625F1364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7773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сцены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9C62C4-7F7E-F1AA-4C07-98856E0A71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0CC3C07-F503-3B31-8154-70EDFEC65D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652B6-ACC6-E7F5-729E-DF088DA0E10D}"/>
              </a:ext>
            </a:extLst>
          </p:cNvPr>
          <p:cNvSpPr txBox="1"/>
          <p:nvPr/>
        </p:nvSpPr>
        <p:spPr>
          <a:xfrm>
            <a:off x="885270" y="1916832"/>
            <a:ext cx="8135459" cy="2798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можно увидеть, что запустилась та сцена, которая открыта в данный момент. Позже мы ещё вернемся к рассмотрению данного вопроса.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нам необходимо каким-то образом, сделать так, чтобы если пользователь нажал на кнопку, его переносило на главный экран. Это можно сделать при помощи скрипта.</a:t>
            </a:r>
          </a:p>
        </p:txBody>
      </p:sp>
    </p:spTree>
    <p:extLst>
      <p:ext uri="{BB962C8B-B14F-4D97-AF65-F5344CB8AC3E}">
        <p14:creationId xmlns:p14="http://schemas.microsoft.com/office/powerpoint/2010/main" val="131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2F2D5-F718-FA14-2A69-F99F8555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7055D2-1AFC-47A5-41F4-377B54349E4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26D185F-F378-44D7-9813-33AD88E298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37DE125-A894-6B45-7E2C-DF0A89565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88193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469800-11D3-95DE-4496-AE63F361DC9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101C819-41F3-8F4C-6BC4-BB357AB9912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36F6216-3B72-EF2C-435B-7870164D7883}"/>
              </a:ext>
            </a:extLst>
          </p:cNvPr>
          <p:cNvSpPr txBox="1"/>
          <p:nvPr/>
        </p:nvSpPr>
        <p:spPr>
          <a:xfrm>
            <a:off x="666904" y="1079494"/>
            <a:ext cx="8819361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пустой скрипт 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Assets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назовём его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LoadApp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B1E4B6-E44D-D97F-BCFD-9115862E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1612793"/>
            <a:ext cx="4953635" cy="171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144EA-C002-EE11-91CC-34E474567BCA}"/>
              </a:ext>
            </a:extLst>
          </p:cNvPr>
          <p:cNvSpPr txBox="1"/>
          <p:nvPr/>
        </p:nvSpPr>
        <p:spPr>
          <a:xfrm>
            <a:off x="543318" y="3481630"/>
            <a:ext cx="8819361" cy="244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тоит отметить такой важный момент, как структура проекта.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момент, проект негромоздкий, поэтому не будет проблем с поиском файлов и многое другое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Но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написания большого проекта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возникнет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проблема, что все скрипты будут находиться в одной папке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Хорошей практикой является создание папок с соответствующими именами: для скриптов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для изображений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т.д.</a:t>
            </a:r>
          </a:p>
        </p:txBody>
      </p:sp>
    </p:spTree>
    <p:extLst>
      <p:ext uri="{BB962C8B-B14F-4D97-AF65-F5344CB8AC3E}">
        <p14:creationId xmlns:p14="http://schemas.microsoft.com/office/powerpoint/2010/main" val="392236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0296-44C0-077C-9F69-69A8ADC4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79AB2D-5417-69A7-7A4B-DBB029A7E7CA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90ECC26-3742-47B5-2677-7C9F3DAAB7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6728CD3-C2C0-747D-D490-CE0DE0AB2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71296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и запуск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123C7AE-6AD6-E9D9-BFB5-112193AF1AD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21EE8B-4537-F90A-EBC6-4FF603C6582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EFB9A-42A5-A94A-B776-ABF1E483C4B5}"/>
              </a:ext>
            </a:extLst>
          </p:cNvPr>
          <p:cNvSpPr txBox="1"/>
          <p:nvPr/>
        </p:nvSpPr>
        <p:spPr>
          <a:xfrm>
            <a:off x="934077" y="1949300"/>
            <a:ext cx="3199776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папку с именем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папке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перемещаем туда наш скрипт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LoadApp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97561-B9CF-3E51-178F-953B075C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04" y="1650897"/>
            <a:ext cx="4855960" cy="2146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E0AFC-0F68-0807-B6F3-7F59916C374F}"/>
              </a:ext>
            </a:extLst>
          </p:cNvPr>
          <p:cNvSpPr txBox="1"/>
          <p:nvPr/>
        </p:nvSpPr>
        <p:spPr>
          <a:xfrm>
            <a:off x="920552" y="4166046"/>
            <a:ext cx="8352928" cy="186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Открываем скрипт двумя нажатиями.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возможны две ситуации: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вас всё успешно открылось, значит всё отлично;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 не умеет работа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ь с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скриптами.</a:t>
            </a:r>
          </a:p>
        </p:txBody>
      </p:sp>
    </p:spTree>
    <p:extLst>
      <p:ext uri="{BB962C8B-B14F-4D97-AF65-F5344CB8AC3E}">
        <p14:creationId xmlns:p14="http://schemas.microsoft.com/office/powerpoint/2010/main" val="12664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FD400-F73F-B5D3-B972-1FBD6B7C7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1CDE86-E359-DFE1-F995-AA5BF5D1AC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191E01C-018F-972A-4C99-7A0406DBE7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C2B8185-A88D-F2CB-8B73-43E17E7E4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92211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Решение проблемы с запуском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2ACF32-73E5-6070-6680-0F34DD6D73B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8D2591C-2C37-B341-4525-B34EFC879F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E1FD768-B453-4087-FB5D-87561C7ABD59}"/>
              </a:ext>
            </a:extLst>
          </p:cNvPr>
          <p:cNvSpPr txBox="1"/>
          <p:nvPr/>
        </p:nvSpPr>
        <p:spPr>
          <a:xfrm>
            <a:off x="961136" y="1213415"/>
            <a:ext cx="8024312" cy="7704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данной проблемы, нам необходимо открыть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Installer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доустановить нужные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F8F2AC-05BB-359C-668C-05C5E743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66" y="2208952"/>
            <a:ext cx="5115560" cy="204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D9C51-EEB2-E631-197D-5D0178AFD191}"/>
              </a:ext>
            </a:extLst>
          </p:cNvPr>
          <p:cNvSpPr txBox="1"/>
          <p:nvPr/>
        </p:nvSpPr>
        <p:spPr>
          <a:xfrm>
            <a:off x="849453" y="4452937"/>
            <a:ext cx="8226496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Скачиваем расширение для работы с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идём обратно в редактор, снова нажимаем 2 раза по скрипту, и тут мы уже сталкиваемся с другой проблемой: наша среда разработки не понимает, как работать с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309882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AD9C-9C1A-FD14-EE02-FC87AF204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8316CD-F398-6DCE-AB87-46B173ECF18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713F652-CD0A-2513-F696-50BA043929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86EB321-29E2-BEDF-C340-CFF3A159C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213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Решение проблемы с запуском скрипта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3B374C-474A-6636-6D07-79443B12340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646FE9-F3E3-B77F-2396-6EDBD76F68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0694B-21DB-8E47-C2CF-20F356FDB8AF}"/>
              </a:ext>
            </a:extLst>
          </p:cNvPr>
          <p:cNvSpPr txBox="1"/>
          <p:nvPr/>
        </p:nvSpPr>
        <p:spPr>
          <a:xfrm>
            <a:off x="560512" y="1135436"/>
            <a:ext cx="8712967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 делом нужно посмотреть, поставлена ли галочка на нужной среде разработки при создании проекта. Для этого переходим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смотрим, чтобы в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Script Editor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стояла наша среда разработки, в данном случае это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у вас не стоит нужный пункт, нужно будет выбрать 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4FB63B-53AF-B2FB-07D5-20BACEF6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38" y="2611481"/>
            <a:ext cx="6491597" cy="34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0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Lecture04_Scroll</Template>
  <TotalTime>147</TotalTime>
  <Words>1561</Words>
  <Application>Microsoft Office PowerPoint</Application>
  <PresentationFormat>Лист A4 (210x297 мм)</PresentationFormat>
  <Paragraphs>169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Microsoft Sans Serif</vt:lpstr>
      <vt:lpstr>Times New Roman</vt:lpstr>
      <vt:lpstr>Wingdings</vt:lpstr>
      <vt:lpstr>Тема Office</vt:lpstr>
      <vt:lpstr>Презентация PowerPoint</vt:lpstr>
      <vt:lpstr>Содержание</vt:lpstr>
      <vt:lpstr>Цель занятия</vt:lpstr>
      <vt:lpstr>Создание сцены</vt:lpstr>
      <vt:lpstr>Создание сцены</vt:lpstr>
      <vt:lpstr>Структура проекта</vt:lpstr>
      <vt:lpstr>Создание и запуск скрипта</vt:lpstr>
      <vt:lpstr>Решение проблемы с запуском скрипта</vt:lpstr>
      <vt:lpstr>Решение проблемы с запуском скрипта</vt:lpstr>
      <vt:lpstr>Решение проблемы с запуском скрипта</vt:lpstr>
      <vt:lpstr>Работа со скриптом</vt:lpstr>
      <vt:lpstr>Работа со скриптом</vt:lpstr>
      <vt:lpstr>Работа со скриптом</vt:lpstr>
      <vt:lpstr>Добавление скрипта объекту</vt:lpstr>
      <vt:lpstr>Добавление скрипта объекту</vt:lpstr>
      <vt:lpstr>Добавление скрипта объекту</vt:lpstr>
      <vt:lpstr>Проверка работы скрипта</vt:lpstr>
      <vt:lpstr>Изменение поведения объекта без скрипта</vt:lpstr>
      <vt:lpstr>Изменение поведения объекта без скрипта</vt:lpstr>
      <vt:lpstr>Отключение объекта</vt:lpstr>
      <vt:lpstr>Написание основного скрипта</vt:lpstr>
      <vt:lpstr>Написание основного скрипта</vt:lpstr>
      <vt:lpstr>Объект SceneManager</vt:lpstr>
      <vt:lpstr>Метод LoadScene </vt:lpstr>
      <vt:lpstr>Распространённая ошибка</vt:lpstr>
      <vt:lpstr>Импорт сцен</vt:lpstr>
      <vt:lpstr>Последние штрихи</vt:lpstr>
      <vt:lpstr>Последние штрихи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Кузнецов</dc:creator>
  <cp:lastModifiedBy>Артём Кузнецов</cp:lastModifiedBy>
  <cp:revision>7</cp:revision>
  <dcterms:created xsi:type="dcterms:W3CDTF">2025-01-22T11:59:58Z</dcterms:created>
  <dcterms:modified xsi:type="dcterms:W3CDTF">2025-01-22T14:27:35Z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2013</vt:lpwstr>
  </property>
</Properties>
</file>