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330" y="-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145" y="220471"/>
            <a:ext cx="71462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040" y="2382774"/>
            <a:ext cx="8297545" cy="2106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1465" y="6452203"/>
            <a:ext cx="203580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nity.com/ru/downloa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6928" y="218430"/>
            <a:ext cx="7941309" cy="117919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69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</a:t>
            </a:r>
            <a:r>
              <a:rPr sz="1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ctr">
              <a:lnSpc>
                <a:spcPct val="140000"/>
              </a:lnSpc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Нижегородский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Н.И.</a:t>
            </a:r>
            <a:r>
              <a:rPr sz="1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Лобачевского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технологий,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115823"/>
            <a:ext cx="1150620" cy="12679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6582" y="2185711"/>
            <a:ext cx="60966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мобильных приложений на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8321A6C-7E80-FD97-F4BC-25206EFB0C87}"/>
              </a:ext>
            </a:extLst>
          </p:cNvPr>
          <p:cNvSpPr txBox="1"/>
          <p:nvPr/>
        </p:nvSpPr>
        <p:spPr>
          <a:xfrm>
            <a:off x="3181602" y="5562600"/>
            <a:ext cx="6096635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Карчков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</a:t>
            </a:r>
          </a:p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Кузнецов Артём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AC3D33-B26E-789C-C28E-86B589AF8372}"/>
              </a:ext>
            </a:extLst>
          </p:cNvPr>
          <p:cNvSpPr txBox="1"/>
          <p:nvPr/>
        </p:nvSpPr>
        <p:spPr>
          <a:xfrm>
            <a:off x="1904682" y="3744952"/>
            <a:ext cx="6096635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Введение. Настройка окружения. Первое знакомство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8AB84-129F-E113-E2B3-23DC6BAE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9A8B9BA-206A-AFC7-90B8-48B77966FE1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9C0C63E-B4D9-840D-8F0C-B37CCACD50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098AE5A-4538-D2D0-78D6-1118F89009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Знакомство с компонентами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2E2AC69-702D-CA88-CBFA-A993922AA9C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C74E772-28B9-7086-5371-CAFE77A810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E6C241A-A2C9-3D31-8B7A-EAEE64559EEA}"/>
              </a:ext>
            </a:extLst>
          </p:cNvPr>
          <p:cNvSpPr txBox="1"/>
          <p:nvPr/>
        </p:nvSpPr>
        <p:spPr>
          <a:xfrm>
            <a:off x="647566" y="2285050"/>
            <a:ext cx="2764095" cy="24350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этого:</a:t>
            </a:r>
          </a:p>
          <a:p>
            <a:pPr marL="342900" indent="-34290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скопируем координаты камеры;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алее вставляем в объект нашего текста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HelloWorldText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0E3304-EAAB-78F5-9035-C79F47F2C5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739" b="79159"/>
          <a:stretch/>
        </p:blipFill>
        <p:spPr>
          <a:xfrm>
            <a:off x="3657600" y="2133600"/>
            <a:ext cx="2764096" cy="10199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5D3409-3C80-805C-80E1-D9433996B6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832" t="521" b="35112"/>
          <a:stretch/>
        </p:blipFill>
        <p:spPr>
          <a:xfrm>
            <a:off x="6489701" y="3217960"/>
            <a:ext cx="2562860" cy="29326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C3B855D-46E6-B505-8E33-143E5CC5DA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262" t="54" b="39272"/>
          <a:stretch/>
        </p:blipFill>
        <p:spPr>
          <a:xfrm>
            <a:off x="3657601" y="3217960"/>
            <a:ext cx="2764095" cy="293264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BCD3B5-7F20-7C5A-1E1F-83045E753C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0" r="67965" b="78415"/>
          <a:stretch/>
        </p:blipFill>
        <p:spPr>
          <a:xfrm>
            <a:off x="6482081" y="2133600"/>
            <a:ext cx="2562860" cy="1019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90BB17-85F7-F977-3C40-F94ED134E7D5}"/>
              </a:ext>
            </a:extLst>
          </p:cNvPr>
          <p:cNvSpPr txBox="1"/>
          <p:nvPr/>
        </p:nvSpPr>
        <p:spPr>
          <a:xfrm>
            <a:off x="533401" y="1201089"/>
            <a:ext cx="8686799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Переместим наш текст по тем же координатам, что и камера, только текст будет перемещаться относительно своей точки отсчёта.</a:t>
            </a:r>
          </a:p>
        </p:txBody>
      </p:sp>
    </p:spTree>
    <p:extLst>
      <p:ext uri="{BB962C8B-B14F-4D97-AF65-F5344CB8AC3E}">
        <p14:creationId xmlns:p14="http://schemas.microsoft.com/office/powerpoint/2010/main" val="18735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0AC23-A004-88B7-02F0-554EA650B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832DAC6-B726-4B72-1C6F-D0379AD4DF9F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E51FE72-3136-68B8-157F-C33FE94D77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76EBAAC-AD44-BD5D-AE52-A03C10C04C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Знакомство с компонентами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46C5443-D549-4266-21E7-934E61E34B6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8207DC7-3C69-E118-B6E1-E42ABEB0BBE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5AD891-AA19-DD37-DAEE-B52F22B4A068}"/>
              </a:ext>
            </a:extLst>
          </p:cNvPr>
          <p:cNvSpPr txBox="1"/>
          <p:nvPr/>
        </p:nvSpPr>
        <p:spPr>
          <a:xfrm>
            <a:off x="533401" y="1201089"/>
            <a:ext cx="8839200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давайте изменим сам внутренний текст.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ля этого переходим в инспектор и находим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-поле. Изменяем его.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C8DD37-124F-A315-BEB5-9146C827B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46" y="2157154"/>
            <a:ext cx="6590507" cy="38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0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0FE99-B6EA-E2D7-A0A8-530BB4298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479097-3102-FA83-F04B-4F09CF98BCA6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98D2BE9-94CA-4651-28CE-DE88F9BDDF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5CC618E-413F-F036-AE36-4F3D036EC5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Знакомство с компонентами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38298AF-6FDA-9B99-453F-48F467A8AD1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47D68DD-C303-BB4A-876A-1830B491900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21628A-E8D1-0D0A-0886-580738BE87F3}"/>
              </a:ext>
            </a:extLst>
          </p:cNvPr>
          <p:cNvSpPr txBox="1"/>
          <p:nvPr/>
        </p:nvSpPr>
        <p:spPr>
          <a:xfrm>
            <a:off x="533401" y="1201089"/>
            <a:ext cx="8839200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при желании можно поменять цвет фона. Чтобы это сделать, переходим в иерархию нашей камеры и выбираем понравившийся цвет.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59215-F10E-F1FB-0D2D-CE8ACBCB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173" y="2112244"/>
            <a:ext cx="6495654" cy="391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7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56867-0682-EEE5-CC1C-C65CBA571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DEF7F58-0A4D-2E6D-801E-CE555EFAA02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7A4F98A-9DD6-206A-A5AC-30749B92A9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071BE42-456A-453D-494D-27C1A77CC4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Знакомство с компонентами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AF61266-B5D8-8A97-C0F1-BCB6E8AA393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8CECF8B-37F7-8A48-4922-33F2A5942F4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F0270-388C-8E82-4980-AA077802EC1C}"/>
              </a:ext>
            </a:extLst>
          </p:cNvPr>
          <p:cNvSpPr txBox="1"/>
          <p:nvPr/>
        </p:nvSpPr>
        <p:spPr>
          <a:xfrm>
            <a:off x="495300" y="1252884"/>
            <a:ext cx="8839200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добавим ещё один текст для закрепления материала, а также изменим размеры окна игры.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E1F175-E398-92FB-5693-E43028EC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03" y="2228620"/>
            <a:ext cx="7101992" cy="2844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6368B8-7FC5-35D4-DBD3-8A71556C5A14}"/>
              </a:ext>
            </a:extLst>
          </p:cNvPr>
          <p:cNvSpPr txBox="1"/>
          <p:nvPr/>
        </p:nvSpPr>
        <p:spPr>
          <a:xfrm>
            <a:off x="596899" y="5257800"/>
            <a:ext cx="8763001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Благодаря фиксации центров никакой текст не потерял своё местоположение!</a:t>
            </a:r>
          </a:p>
        </p:txBody>
      </p:sp>
    </p:spTree>
    <p:extLst>
      <p:ext uri="{BB962C8B-B14F-4D97-AF65-F5344CB8AC3E}">
        <p14:creationId xmlns:p14="http://schemas.microsoft.com/office/powerpoint/2010/main" val="425546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9B312-1D54-97E9-6A2A-E4C67F288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8F0CBA-62E5-19C8-958B-6E09DDFDDCC8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745F559-A2AD-A282-1B83-8B15169C56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9B3E2A7-2317-FADE-E45F-C5365AC0C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Знакомство с компонентами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1925400-B538-C706-B6AE-C316BA33FA2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5C34CCA-0576-89D3-5861-5B03C37B2E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81027-DE77-92DE-0158-1172DAFB6674}"/>
              </a:ext>
            </a:extLst>
          </p:cNvPr>
          <p:cNvSpPr txBox="1"/>
          <p:nvPr/>
        </p:nvSpPr>
        <p:spPr>
          <a:xfrm>
            <a:off x="495300" y="1525300"/>
            <a:ext cx="8839200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И, наконец, запускаем наше приложение! Это можно сделать при помощи верхних элементов управления.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921A4-A407-E949-D482-4001FB239EAF}"/>
              </a:ext>
            </a:extLst>
          </p:cNvPr>
          <p:cNvSpPr txBox="1"/>
          <p:nvPr/>
        </p:nvSpPr>
        <p:spPr>
          <a:xfrm>
            <a:off x="571499" y="4825673"/>
            <a:ext cx="8763001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запуска окно проекта станет немного темнее.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BC819-B6BC-A85B-ABDE-6064EC43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639"/>
          <a:stretch/>
        </p:blipFill>
        <p:spPr>
          <a:xfrm>
            <a:off x="1038875" y="2736136"/>
            <a:ext cx="7628860" cy="15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63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BCCCB-EF98-961F-88CC-A516A1226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1E4F7F7-2357-F318-DE6E-3FC9F225861A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5348F30-FC47-4B3F-C218-4F9B191F73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2808072-69FB-86CF-472D-13357CBFF7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приложения на устройстве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52A97F4-9CF0-BB4E-3AA0-C9B6F9E445A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250CA66-B016-14E7-2F1B-0798DAD4F29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7A9CC0-268B-FE27-DD75-11D60460851D}"/>
              </a:ext>
            </a:extLst>
          </p:cNvPr>
          <p:cNvSpPr txBox="1"/>
          <p:nvPr/>
        </p:nvSpPr>
        <p:spPr>
          <a:xfrm>
            <a:off x="505904" y="1251616"/>
            <a:ext cx="8694801" cy="4180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уроках используется телефон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Poco m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 (MIUI)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 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Xiaomi* 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настройках открываем раздел 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"О телефоне"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 нажимаем несколько раз на 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"Версия MIUI"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После этого открываем 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"Расширенные настройки" -&gt; "Для разработчиков"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и включаем 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"Режим разработчика"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Затем необходимо пролистать вниз и включить 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"Отладка по USB"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Для других телефонах включение отладки по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USB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отличаться.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необходимо скачать официальное приложение с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Play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 Remote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Скачиваем и запускаем его.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74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C5E94-2494-5898-E92D-55DFB6F7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2869DB-424F-4B7B-A020-84975042348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AA36E52-F285-746D-99EE-181C71AC50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1211A02-65D1-A597-861E-525599A3C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приложения на устройстве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1699AB7-E7A1-E5F4-A479-3BACA5B422B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7684D38-06AD-BB80-A027-EDDFFECDDC0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F05EC-A9CF-5407-6AA2-23FB572D0947}"/>
              </a:ext>
            </a:extLst>
          </p:cNvPr>
          <p:cNvSpPr txBox="1"/>
          <p:nvPr/>
        </p:nvSpPr>
        <p:spPr>
          <a:xfrm>
            <a:off x="505902" y="1134758"/>
            <a:ext cx="8694801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этого нас будет встречать окно с дальнейшей настройкой, только уже внутри нашего проекта: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Settings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-&gt;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Editor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21E491-BBAF-0969-9017-440EBC6FC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443" y="2147110"/>
            <a:ext cx="6613721" cy="375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5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16D57-FBFA-E179-4442-2AB10C321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5F88344-E205-EB25-BF7B-CE813CBE5755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058D4AA-761E-991A-FAE3-A356E90ECB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76CA6F2-CEAD-06E5-C9F9-77D948D77F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приложения на устройстве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C3F3805-9A0A-9B05-1EF9-F6876A7544C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33D29ED-5F8A-6F3D-F5EF-5F0E537DB1D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967BD-6D47-8DDB-3661-AEE3A3FA36A6}"/>
              </a:ext>
            </a:extLst>
          </p:cNvPr>
          <p:cNvSpPr txBox="1"/>
          <p:nvPr/>
        </p:nvSpPr>
        <p:spPr>
          <a:xfrm>
            <a:off x="657448" y="1267098"/>
            <a:ext cx="8591103" cy="423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вы всё сделали верно, то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роект запустился на вашем телефоне!</a:t>
            </a:r>
            <a:endParaRPr lang="ru-RU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1AB080-9182-8FC4-EF34-81FA3CEF43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32059"/>
          <a:stretch/>
        </p:blipFill>
        <p:spPr>
          <a:xfrm>
            <a:off x="1143000" y="2003987"/>
            <a:ext cx="2590800" cy="391187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655705-C742-7C63-038A-E844CB64B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599" y="2003987"/>
            <a:ext cx="5209951" cy="390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7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Содержание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09600" y="1334607"/>
            <a:ext cx="8255000" cy="158376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Первое знакомство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платформы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компонентами</a:t>
            </a: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приложения на устройстве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B1284-8684-FD37-223F-F654DF07D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3DE16C-C7AD-20BB-C86A-2BC37ABD545E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CB4BD2D-A064-8305-4A77-B1A5DF76626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819EB5F-AD49-54A0-8EEF-955192B9B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Первое знакомство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14BF6D9-56D5-1107-4482-30E2E04E15D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6A662BA-8569-289B-1D3C-2C836E08E9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56C2EB-B4C7-ACF6-E767-744D3566816D}"/>
              </a:ext>
            </a:extLst>
          </p:cNvPr>
          <p:cNvSpPr txBox="1"/>
          <p:nvPr/>
        </p:nvSpPr>
        <p:spPr>
          <a:xfrm>
            <a:off x="603537" y="1888218"/>
            <a:ext cx="8255000" cy="391133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buSzPct val="79545"/>
              <a:tabLst>
                <a:tab pos="3556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открытия создаем новый проект: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4B40D6F-4BC0-E135-C131-A8C8873A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35" y="2550279"/>
            <a:ext cx="7857540" cy="1704217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3BED07B7-DF4B-C4B7-EEDA-E48BA9F515D0}"/>
              </a:ext>
            </a:extLst>
          </p:cNvPr>
          <p:cNvSpPr txBox="1"/>
          <p:nvPr/>
        </p:nvSpPr>
        <p:spPr>
          <a:xfrm>
            <a:off x="603537" y="4495034"/>
            <a:ext cx="8769063" cy="1006686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новом окне выбираем версию 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(в курсе будет использоваться версия 2022.3.49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f1).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Выбираем шаблон с 2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приложением, затем даём имя и создаём проект.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EC70C7-A312-F84C-F087-755120419979}"/>
              </a:ext>
            </a:extLst>
          </p:cNvPr>
          <p:cNvSpPr txBox="1"/>
          <p:nvPr/>
        </p:nvSpPr>
        <p:spPr>
          <a:xfrm>
            <a:off x="533400" y="1289873"/>
            <a:ext cx="8207113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Скач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иваем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 Hub: </a:t>
            </a:r>
            <a:r>
              <a:rPr lang="en-US" sz="20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https://unity.com/ru/download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41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3ACCF-085D-B63A-A429-EEADB7FF8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1DD313-2F7A-B793-4B7D-930E8B484D96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DA5183E-B527-AC7F-C621-17C4707225F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40245BD-2B73-0D0D-5C04-2BF0034439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Первое знакомство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01D8A52-FE07-08C8-609A-F3B0277E31D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A9A4A5D-CBD7-4C73-C491-ACFCB1C116C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DA1CE8E-D2D0-23C7-2268-CC5113877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382" y="1156383"/>
            <a:ext cx="7179236" cy="50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89B91-00E5-802A-99F1-B4B494EF8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BABA32-E743-D231-B4D5-6DC5A35FC21E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292170E-51B6-0F9C-A634-0EAE8E5E9E5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7BCCE1E-7871-1F16-CDC0-2E2EB18DB3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Первое знакомство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7FB92F6-506B-0034-569F-B9CD1CA93FB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663DEFA-C243-D52C-98B0-C48409CF2A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1539B15-F31A-C84B-7063-737C8608FA44}"/>
              </a:ext>
            </a:extLst>
          </p:cNvPr>
          <p:cNvSpPr txBox="1"/>
          <p:nvPr/>
        </p:nvSpPr>
        <p:spPr>
          <a:xfrm>
            <a:off x="633730" y="1247555"/>
            <a:ext cx="8439150" cy="478291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создания появится главное окно, его лучше всего расположить таким образом:</a:t>
            </a:r>
            <a:endParaRPr lang="ru-RU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Слева: игровая сцена, на ней будут видны все объекты, размещённые в игре;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центру: иерархия всех игровых объектов;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Правее иерархии: игровое поле, которое будет отображаться у пользователя;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Ещё правее: инспектор, в котором можно менять разные свойства;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Ниже по центру: консоль с логами/ошибками и вкладка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где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располагаются все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ассеты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скаченные пакеты.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4C6A-E8FF-C824-90B9-0A254431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309D13-4A34-4B41-8B54-8021039A87E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A70F3E7-CCEE-67CA-8A92-267908B562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D799F83-E8A4-0CD5-B849-F8FEE1AD6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Первое знакомство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07DCEDA-785A-FF1A-08F5-D4DE4DD54A5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89B32A9-51BE-DE2A-C4F3-8EA2573FFAA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81A0414-4E64-8574-6C44-E3C61E9AB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68" y="1218183"/>
            <a:ext cx="8182864" cy="442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1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30DA9-1ED3-A658-4AFE-67AD0499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C43629-C27E-B975-05A2-2A5BECD7C939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3A07725-56A4-8A7D-7004-3E03E0D84C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A808B6C-5F1F-810D-C102-3806541FE5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</a:t>
            </a:r>
            <a:r>
              <a:rPr lang="ru-RU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платформы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CF68A39-56E4-145D-AA09-1AB99BCA631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325ABAD-1DD2-EC55-BE64-DD4FF17EEEE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2EF10DA-DEAB-FDA7-01EA-C9AAD17112F4}"/>
              </a:ext>
            </a:extLst>
          </p:cNvPr>
          <p:cNvSpPr txBox="1"/>
          <p:nvPr/>
        </p:nvSpPr>
        <p:spPr>
          <a:xfrm>
            <a:off x="647700" y="1101956"/>
            <a:ext cx="8648700" cy="1709442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рамках нашего курса будем использовать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переконфигурировать приложение под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Andriod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заходим в настройки сборки: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-&gt; Build settings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новом окне выбираем платформу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затем нажимаем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Switch Platform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586206-C384-6893-3574-9B50A213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71" y="3017524"/>
            <a:ext cx="3240149" cy="30919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BA9C55-BE44-E994-93C5-602BCF7E1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952" y="3051936"/>
            <a:ext cx="2077792" cy="30574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010201-6A0C-903D-BF99-CF2DD5731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716" y="3051936"/>
            <a:ext cx="3022684" cy="305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63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201A-70FC-63C6-E55E-DDF49D5B7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A298E0-0C33-180E-B850-50E69B41BD9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A657444-4897-0A46-C007-936098DFEB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A94EFFB-CD40-C7BE-0364-63348A43C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Знакомство с компонентами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1E12645-9518-4D98-96D9-B667107BC54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63FCCD9-EFC1-9230-2615-8C157A3E084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9F28B05-C517-5687-D001-BFFEF6683F7D}"/>
              </a:ext>
            </a:extLst>
          </p:cNvPr>
          <p:cNvSpPr txBox="1"/>
          <p:nvPr/>
        </p:nvSpPr>
        <p:spPr>
          <a:xfrm>
            <a:off x="628650" y="1227542"/>
            <a:ext cx="8648700" cy="77046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Создадим поле для текста и переименуем наши компоненты для дальнейшего понимания, с каким объектом мы имеем дело.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D7CBA1-B229-4B43-7089-B02F9918E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236079"/>
            <a:ext cx="3943350" cy="342137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64FE5BD-2867-637D-DF2A-13AB0C4E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532360"/>
            <a:ext cx="4646766" cy="28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5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28438-723B-11FE-B985-010F39E3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12C8C8-0981-9244-58F9-D6FC431864B5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49432EF-D42E-8F99-97CB-E5FB12FBE1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C90EE3A-A2F1-0DBA-8245-FCC46E4296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Знакомство с компонентами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77CE875-16BA-ADA6-B83E-5D92FC4272F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6F10974-1EF8-8DE7-2362-3DA052AEC04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58B722B-A73C-9390-89CE-6A4CE104B1A4}"/>
              </a:ext>
            </a:extLst>
          </p:cNvPr>
          <p:cNvSpPr txBox="1"/>
          <p:nvPr/>
        </p:nvSpPr>
        <p:spPr>
          <a:xfrm>
            <a:off x="628650" y="1130224"/>
            <a:ext cx="8648700" cy="76283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каждого объекта, который вложен внутри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canvas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можно задавать ориентацию относительно сторон дисплея.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C64AD0-683D-134B-0FAA-69883B5CF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693" y="2133600"/>
            <a:ext cx="4599224" cy="400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45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683</Words>
  <Application>Microsoft Office PowerPoint</Application>
  <PresentationFormat>Лист A4 (210x297 мм)</PresentationFormat>
  <Paragraphs>90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Microsoft Sans Serif</vt:lpstr>
      <vt:lpstr>Times New Roman</vt:lpstr>
      <vt:lpstr>Wingdings</vt:lpstr>
      <vt:lpstr>Office Theme</vt:lpstr>
      <vt:lpstr>Презентация PowerPoint</vt:lpstr>
      <vt:lpstr>Содержание</vt:lpstr>
      <vt:lpstr>Первое знакомство</vt:lpstr>
      <vt:lpstr>Первое знакомство</vt:lpstr>
      <vt:lpstr>Первое знакомство</vt:lpstr>
      <vt:lpstr>Первое знакомство</vt:lpstr>
      <vt:lpstr>Настройка платформы</vt:lpstr>
      <vt:lpstr>Знакомство с компонентами</vt:lpstr>
      <vt:lpstr>Знакомство с компонентами</vt:lpstr>
      <vt:lpstr>Знакомство с компонентами</vt:lpstr>
      <vt:lpstr>Знакомство с компонентами</vt:lpstr>
      <vt:lpstr>Знакомство с компонентами</vt:lpstr>
      <vt:lpstr>Знакомство с компонентами</vt:lpstr>
      <vt:lpstr>Знакомство с компонентами</vt:lpstr>
      <vt:lpstr>Запуск приложения на устройстве</vt:lpstr>
      <vt:lpstr>Запуск приложения на устройстве</vt:lpstr>
      <vt:lpstr>Запуск приложения на устройстве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компьютерное зрение</dc:title>
  <dc:creator>kustikova.v</dc:creator>
  <cp:lastModifiedBy>Артём Кузнецов</cp:lastModifiedBy>
  <cp:revision>5</cp:revision>
  <dcterms:created xsi:type="dcterms:W3CDTF">2024-12-24T11:26:07Z</dcterms:created>
  <dcterms:modified xsi:type="dcterms:W3CDTF">2025-01-22T00:42:16Z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2024-12-24T00:00:00Z</vt:filetime>
  </property>
  <property fmtid="{D5CDD505-2E9C-101B-9397-08002B2CF9AE}" pid="5" name="Producer">
    <vt:lpwstr>Microsoft® PowerPoint® 2013</vt:lpwstr>
  </property>
</Properties>
</file>