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5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0497C-5779-4150-CF4E-21FD2B7E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C1669C-1A06-870B-7A80-EE67814D81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C63D0DB-42C4-F0C4-BBC1-1BA8E53F02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47EBE50-D6C1-908F-2C7E-AADB7F9D0F0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E6CF778-2121-5B4B-4A11-477774F31A6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27AFD-D675-7CDF-43D9-B47032190A4D}"/>
              </a:ext>
            </a:extLst>
          </p:cNvPr>
          <p:cNvSpPr txBox="1"/>
          <p:nvPr/>
        </p:nvSpPr>
        <p:spPr>
          <a:xfrm>
            <a:off x="133350" y="1066800"/>
            <a:ext cx="9439909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результате, анимация очень быстро проигрывается. Чтобы анимация была более плавной, перенесём кадр чуть подальше, например на 60.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46F157-EFFB-49CD-4D32-F2E878B0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3958" y="1869583"/>
            <a:ext cx="5858692" cy="4276725"/>
          </a:xfrm>
          <a:prstGeom prst="rect">
            <a:avLst/>
          </a:prstGeom>
        </p:spPr>
      </p:pic>
      <p:sp>
        <p:nvSpPr>
          <p:cNvPr id="14" name="object 4">
            <a:extLst>
              <a:ext uri="{FF2B5EF4-FFF2-40B4-BE49-F238E27FC236}">
                <a16:creationId xmlns:a16="http://schemas.microsoft.com/office/drawing/2014/main" id="{B21AB957-B1AF-F097-7BB7-1622AD0E3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</p:spTree>
    <p:extLst>
      <p:ext uri="{BB962C8B-B14F-4D97-AF65-F5344CB8AC3E}">
        <p14:creationId xmlns:p14="http://schemas.microsoft.com/office/powerpoint/2010/main" val="330671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A5AD-283D-8FD8-AF82-0E27ABCC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E60F04-7B1A-0226-4D99-307F0DF8FA5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3532CFC-D3A9-41EB-5207-F4CFB94BAC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074A237A-1996-1FEA-93E0-0EB639417B8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EA13106-8009-C0D6-DFA6-EFEA703121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8E9F-F8F1-B09C-09BC-6316C5408FCC}"/>
              </a:ext>
            </a:extLst>
          </p:cNvPr>
          <p:cNvSpPr txBox="1"/>
          <p:nvPr/>
        </p:nvSpPr>
        <p:spPr>
          <a:xfrm>
            <a:off x="181236" y="1226016"/>
            <a:ext cx="4281022" cy="456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переходим на 120 кадр (переходы между кадрами удобно осуществлять при помощи текстового поля, расположенного правее кнопки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Переходим к нашему изображению и осуществляем доворот на 180 градусов по часовой стрелке.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нами появился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кадр с нужным расположением объекта. Нажимаем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видим, как логотип циклично поворачивается по часовой стрелке.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1995C70-C281-F66B-116F-E3CF8BBC8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4E1E6B-EBD8-E375-A61A-B192EDB6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52" y="1189651"/>
            <a:ext cx="5086402" cy="17072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2569F-BCA2-87BE-651E-653D1DE6E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952" y="2988207"/>
            <a:ext cx="5086402" cy="31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4FEC-D812-3487-1D86-183C1E90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9A627E-CE49-9E9A-D6CF-0F8D32FB89C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96E8D6-6E1A-3C79-2345-6665FE52A0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4DCD677-5460-6B10-6F1B-E637931C11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BB7E13A-118E-0237-B23F-89BAF261434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79F72-5328-382E-3395-79346B7D8271}"/>
              </a:ext>
            </a:extLst>
          </p:cNvPr>
          <p:cNvSpPr txBox="1"/>
          <p:nvPr/>
        </p:nvSpPr>
        <p:spPr>
          <a:xfrm>
            <a:off x="6425357" y="1386229"/>
            <a:ext cx="3155111" cy="40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сделаем переход на другую сцену, используя метод из предыдущих уроков, по нажатию на кнопку. Для этого добавим кнопку и пропишем всю необходимую логику (сделать самостоятельно).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этого, немного украсим основную сцену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ContentScene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4ADF458-1F3F-A4E9-1F86-E6470A6F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35" y="199476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ACF058E5-4A46-1B7D-52CF-4089DBEC97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D05C3-D0E8-9431-06CA-9AB759DE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5" y="1297448"/>
            <a:ext cx="5940425" cy="44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AD04E-C064-2541-AF93-AC9FE98D9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D50A62-B1A4-1287-80DD-602BE93E05B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8F47A02-229E-C9DA-29EA-746ABA4F9F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FC5E625-CC51-A40B-4A9E-ECEC694F87A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FDCD584-D8C7-BB46-2A80-D800C8A419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3EF5E-066C-E81F-BD9F-18A8D9F84E4D}"/>
              </a:ext>
            </a:extLst>
          </p:cNvPr>
          <p:cNvSpPr txBox="1"/>
          <p:nvPr/>
        </p:nvSpPr>
        <p:spPr>
          <a:xfrm>
            <a:off x="161198" y="1563200"/>
            <a:ext cx="3379490" cy="37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Условная анимация – анимация, которая происходит при наступлении какого-либо события. В нашем случае будет появляться текст при нажатии на кнопку.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 переходим к самому тексту и делаем его полностью прозрачным.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8CF1D36-2CF7-9E2C-9F03-D36F9A77B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9E417E-5D67-8D50-A54B-0F8A03EA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697" y="1484784"/>
            <a:ext cx="5940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A7197-79BD-327E-134C-4D8846CF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AEC99E-40B5-2EA5-3781-1D567C8E621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23331F4-1FCE-D51F-C19E-E52C0EE2E5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AA5A960-5C27-ADFD-2DA2-5A2C09FC91C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990C47-5FD3-DE51-E999-C7903D59EE1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7CFF6-3136-B9F8-4057-553CAA61DB02}"/>
              </a:ext>
            </a:extLst>
          </p:cNvPr>
          <p:cNvSpPr txBox="1"/>
          <p:nvPr/>
        </p:nvSpPr>
        <p:spPr>
          <a:xfrm>
            <a:off x="228600" y="1206352"/>
            <a:ext cx="9308719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создадим анимацию. Для того, чтобы анимация проигрывалась дольше, нужно выделить все кадры, затем просто растянуть.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C66A335-8027-7CE1-0A75-15CD45ADD3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9D0715-2A7B-F592-A220-910B28219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6" y="2178977"/>
            <a:ext cx="7991500" cy="2531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A02708-6176-48B3-7860-469714A31612}"/>
              </a:ext>
            </a:extLst>
          </p:cNvPr>
          <p:cNvSpPr txBox="1"/>
          <p:nvPr/>
        </p:nvSpPr>
        <p:spPr>
          <a:xfrm>
            <a:off x="233426" y="4811329"/>
            <a:ext cx="9303893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текст появляется и пропадает.</a:t>
            </a:r>
          </a:p>
        </p:txBody>
      </p:sp>
    </p:spTree>
    <p:extLst>
      <p:ext uri="{BB962C8B-B14F-4D97-AF65-F5344CB8AC3E}">
        <p14:creationId xmlns:p14="http://schemas.microsoft.com/office/powerpoint/2010/main" val="62675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139A-235D-426D-BD12-8D88FC4C2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48284C-B36E-6620-5D5B-080E8C09F83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42699FC-2DAF-F769-1D92-777B615CF0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CC0EC5CA-8A8E-E0E6-D9F4-86C36623F6E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D90D571-D0AF-5E7F-2FA6-B915254C6D6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6931-B13C-447D-9762-9260E835D8A2}"/>
              </a:ext>
            </a:extLst>
          </p:cNvPr>
          <p:cNvSpPr txBox="1"/>
          <p:nvPr/>
        </p:nvSpPr>
        <p:spPr>
          <a:xfrm>
            <a:off x="196156" y="1194567"/>
            <a:ext cx="3669548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100%-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ая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видимость текста длилась 2 секунды, а по истечении этого времени он исчезал за 1 секунду, копируем 2-й кадр и отсчитываем от него 2 секунды (120 кадров).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E261DB7-D4D9-23F8-EB85-18B5384F4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FBF0F2-B587-8DBE-71CA-70B6217D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28" y="1326589"/>
            <a:ext cx="5671618" cy="1761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95C712-5157-1D26-BDC1-3B01609345DC}"/>
              </a:ext>
            </a:extLst>
          </p:cNvPr>
          <p:cNvSpPr txBox="1"/>
          <p:nvPr/>
        </p:nvSpPr>
        <p:spPr>
          <a:xfrm>
            <a:off x="196156" y="3623037"/>
            <a:ext cx="3604717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надо сделать так, чтобы после нажатия сразу проигрывалась анимация. Для этого 2 раза нажимаем на нужную нам анимацию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show_text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BDDE6FA-D171-F92F-4DA6-E1755533A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90" y="3623037"/>
            <a:ext cx="5642726" cy="2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2C0C-C5B2-8B91-2C24-992E7E6E5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90B9F3-164C-ECAB-F8E7-2556444C805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162A569-F658-281D-2C6D-59D4339395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5B19CF3-7CE6-267D-1E86-D31040C525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57E84F2-8283-AF9F-4623-B88B6E3854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030A7-C7CA-9616-D93E-E172409EB743}"/>
              </a:ext>
            </a:extLst>
          </p:cNvPr>
          <p:cNvSpPr txBox="1"/>
          <p:nvPr/>
        </p:nvSpPr>
        <p:spPr>
          <a:xfrm>
            <a:off x="217188" y="1981263"/>
            <a:ext cx="3439668" cy="25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откроется окно аниматора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Animator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Также после того, как мы создали анимацию, на объекте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появился компонент аниматор, именно его мы и видим в новом окне. 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8E988A2-A589-17E9-6E49-F4BEBA0A4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9E1BC-219D-3391-BCBB-1BA2F36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939" y="1084706"/>
            <a:ext cx="59404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BE03-6965-FF02-3AA8-B631BC8C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16729E-6260-BF46-5D5E-1D06CF067C2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4253985-2E8C-BAD3-1A43-FB02F66F90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20EFB596-BEBD-96C5-FF2E-BC9E883EB2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288E8D5-5D0D-270F-E642-0C9F6659EE7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CE49D-D2EE-DEDF-5B88-EA66C5B7EF2C}"/>
              </a:ext>
            </a:extLst>
          </p:cNvPr>
          <p:cNvSpPr txBox="1"/>
          <p:nvPr/>
        </p:nvSpPr>
        <p:spPr>
          <a:xfrm>
            <a:off x="524507" y="1340768"/>
            <a:ext cx="8856985" cy="34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аниматора, в нём по умолчанию будет находится 4 состояния: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данная анимация будет проигрываться после загрузки сцены.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arenR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State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отвечает за переход между анимациями независимо от того, какая анимация сейчас проигрывает.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отвечает за завершение проигрывания анимации.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Эти три блока отвечают лишь за условный переход между нашими анимациями.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анимация, которую мы ранее записали.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207E08D9-4A08-8D98-F4A2-DB8CD784E2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382646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B87B5-902B-A033-37C3-B6C99E0F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DFAEF1-B57C-2919-DF67-29EC7E5B327B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D8C7453-6A49-2A5E-CD65-9E2C8C09E2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10DF994-509A-92FC-4C6C-5AFEEE7B5B5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E01448-0857-8442-3884-88DFA6B2962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3A778-FAE5-7496-1F3A-D8F8FE5FCC1B}"/>
              </a:ext>
            </a:extLst>
          </p:cNvPr>
          <p:cNvSpPr txBox="1"/>
          <p:nvPr/>
        </p:nvSpPr>
        <p:spPr>
          <a:xfrm>
            <a:off x="328545" y="1611932"/>
            <a:ext cx="9134121" cy="363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приложения анимация начала проигрываться, более того, она зациклилась.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убрать зацикливание, необходимо нажать на нашу анимацию и убрать галочку напротив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Time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Именно этот флаг отвечает за бесконечное проигрывание.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Анимация проигрывается ровно один раз после запуска, что нам и нужно. Однако, наша анимация должна была проигрываться только при нажатии на кнопку, однако она начала проигрываться сразу же после запуска. 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F5B0012-F075-EFF4-2703-E6CE93164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</p:spTree>
    <p:extLst>
      <p:ext uri="{BB962C8B-B14F-4D97-AF65-F5344CB8AC3E}">
        <p14:creationId xmlns:p14="http://schemas.microsoft.com/office/powerpoint/2010/main" val="274968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E561D-9DFB-2D22-08B8-E6B810B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9DDFF-CE3D-8A90-A329-259779A47BD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7CEC248-0CC6-AE80-848A-E2E1135192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12ED6A6-5589-F127-3588-11B4EAE8445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67B85AA-62AA-E993-C576-EA50C3F142D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F421D-5858-1EFA-D85B-59FFCBFDEF69}"/>
              </a:ext>
            </a:extLst>
          </p:cNvPr>
          <p:cNvSpPr txBox="1"/>
          <p:nvPr/>
        </p:nvSpPr>
        <p:spPr>
          <a:xfrm>
            <a:off x="166911" y="1100727"/>
            <a:ext cx="9372788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анимация не проигрывалась, нам необходимо перейти в окно аниматора и создать пустую анимацию. Для этого жмём ПКМ и создаём анимацию. Назовём её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CFA3DD5-E3F8-4987-AB4F-F45BCD171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AB7AEA-7EEE-593A-664B-62D1702E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12" y="2348880"/>
            <a:ext cx="6984776" cy="35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1334607"/>
            <a:ext cx="8255000" cy="198131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Задний фон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звуков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 компонентов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шрифта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43DA-0A8C-B4B0-7D32-39BAD1FA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E6E607-FA32-85FB-774B-18BA382D85F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A6471B-3542-957A-8706-FD180AC27B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8E4ACEC8-C7CF-6E74-AE80-D67C9119E6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1B200DE-96DC-1BDE-9EDA-64FDA9BD9F1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7A9BC-53C0-7659-60A4-5C895FEB3641}"/>
              </a:ext>
            </a:extLst>
          </p:cNvPr>
          <p:cNvSpPr txBox="1"/>
          <p:nvPr/>
        </p:nvSpPr>
        <p:spPr>
          <a:xfrm>
            <a:off x="272481" y="1167482"/>
            <a:ext cx="9213784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нажимаем ПКМ по самой анимации и назначаем её анимацией по умолчанию или, другими словами, именно она будет проигрываться сразу же после загрузки нашей сцены, а не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9BF10C63-FC86-D95A-6D19-E420C6BE3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3FA89-AA3C-8392-2FEF-BE7BB7C2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93" y="2554366"/>
            <a:ext cx="6746013" cy="31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52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21969-9AE1-CC3C-D731-AEEDE5B8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B030D4-9DD6-6BA9-51EA-FF8CA1A3B8D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A8CF8A7-0E54-4600-0EF3-C595E55512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6F5FFBAE-CA3E-04FB-425A-B95E7F951F7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F0B625-B3FD-81C0-F0F6-1EEB8BFC6C2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09FE4-20A5-387E-7A71-1CB45C60AA87}"/>
              </a:ext>
            </a:extLst>
          </p:cNvPr>
          <p:cNvSpPr txBox="1"/>
          <p:nvPr/>
        </p:nvSpPr>
        <p:spPr>
          <a:xfrm>
            <a:off x="272481" y="1167482"/>
            <a:ext cx="9213784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нажимаем ПКМ по самой анимации и назначаем её анимацией по умолчанию или, другими словами, именно она будет проигрываться сразу же после загрузки нашей сцены, а не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анимация не проигрывается без нажатия на кнопку.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24727DD-593F-C982-1F90-8F7F0AE00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457A23-8B03-EF8F-881F-A80A99FD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2280" y="2852976"/>
            <a:ext cx="7261439" cy="29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55EA-18C6-9A6A-8F58-69A3FF86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274288-6583-D6A7-FF39-0AAB8AA4F54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6C73D87-9605-FC43-3A4C-8107876F7E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949B324-9F4B-5D02-0D26-A055BFE79CB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87ABBF7-F400-0D01-B44F-BB9BD75DB5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69949-3E23-0074-E4F7-B3BFC472324C}"/>
              </a:ext>
            </a:extLst>
          </p:cNvPr>
          <p:cNvSpPr txBox="1"/>
          <p:nvPr/>
        </p:nvSpPr>
        <p:spPr>
          <a:xfrm>
            <a:off x="352145" y="1219200"/>
            <a:ext cx="9134120" cy="19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 и при нажатии на кнопку ничего не происходит.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этому мы ещё вернёмся, а пока настроим взаимодействие между анимациями.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создать связь между пустой 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анимациями. Нажимаем ПКМ по пустой анимации, затем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Transition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ведём появившуюся стрелку к нашей анимации.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30A47DFC-3A8C-3A9C-5547-8D0ECEB53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E288C6-D591-A0EC-E38D-0CACBB1F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54" y="3154780"/>
            <a:ext cx="4649101" cy="30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7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7B73-7B64-ADCA-FE2D-6A17FEE8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DC17E9-B0F4-FB72-6EFB-9E748932134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4E4F691-ECA7-3606-5861-6781AE13AC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7836016-60AE-12EB-73C9-130F993588B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3D05537-6DFE-F1B4-0090-784DD70BD7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75AFC-38A2-443B-014B-423B907E4BC8}"/>
              </a:ext>
            </a:extLst>
          </p:cNvPr>
          <p:cNvSpPr txBox="1"/>
          <p:nvPr/>
        </p:nvSpPr>
        <p:spPr>
          <a:xfrm>
            <a:off x="330491" y="1133186"/>
            <a:ext cx="9042109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того, как наша анимация закончится, мы вновь должны перейти в базовое состояние. Для этого проворачиваем такую же операцию только в обратную сторону.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275D61F-8A2D-3DCE-0B38-5490E70B6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ABD940-D48B-5646-7952-57F5F882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18" y="2300696"/>
            <a:ext cx="5264253" cy="371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3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BAEAB-319C-1D4E-E176-D1C48D3A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1A8B6C-30B5-D1C5-25E5-6E90A45493D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7A43CD8-0418-FD2F-CB8E-0A81BFDCA5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0D6908F-1985-223D-2704-354E902BD8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75A4191-7E9A-F363-789F-EC12866A68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A31FE-405F-6894-92E4-7A7CD2FA12A3}"/>
              </a:ext>
            </a:extLst>
          </p:cNvPr>
          <p:cNvSpPr txBox="1"/>
          <p:nvPr/>
        </p:nvSpPr>
        <p:spPr>
          <a:xfrm>
            <a:off x="227711" y="2158235"/>
            <a:ext cx="3706003" cy="25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нужно сделать некое событие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после которого будет воспроизводиться анимация. Для этого переходим во вкладку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создаём параметр типа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Trigger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Назовём его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ButtonClick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E4F8896-525D-4B7E-4F35-5F8588EC5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C858F3-C10D-8718-E8E2-07B72E7A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270" y="1084706"/>
            <a:ext cx="5332990" cy="50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3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F4DCD-3219-48B3-BC4A-A9EADA12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099CDA-505C-41BA-6CFA-1A1126DD23B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D6B88C4-DB26-40C9-C227-496E7A7CE8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C8A7E9C-67B0-1C6C-EB3C-D8FDD1B1A9C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05EB83A-D365-FC31-CA65-0C62FB04D09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8490F-F628-6782-2050-62EF597CC3A4}"/>
              </a:ext>
            </a:extLst>
          </p:cNvPr>
          <p:cNvSpPr txBox="1"/>
          <p:nvPr/>
        </p:nvSpPr>
        <p:spPr>
          <a:xfrm>
            <a:off x="330491" y="1066800"/>
            <a:ext cx="9151229" cy="126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нужный переход между анимациями и идём в инспектор.</a:t>
            </a:r>
            <a:b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наш триггер.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Открываем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убираем все галочки, включая задержку.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0ED405A-CF96-56BC-405B-D236A304D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C6B2D3-CCCA-07D5-580F-7600903B4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5" y="2420888"/>
            <a:ext cx="9151229" cy="32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8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C1AE0-2C60-EEB0-3B87-F29553F2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A9B68A-7944-E359-D6B4-024E9A6BC04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2098CF9-C773-AF69-D2C7-B1E880CECA8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FACE1ED-0176-DC4A-DA8F-8B70ACE1C1F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91AA212-B154-6C01-3A4E-16CBA263FD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E94E3-19CB-CDE0-6B28-9F169C1919FD}"/>
              </a:ext>
            </a:extLst>
          </p:cNvPr>
          <p:cNvSpPr txBox="1"/>
          <p:nvPr/>
        </p:nvSpPr>
        <p:spPr>
          <a:xfrm>
            <a:off x="330491" y="1035068"/>
            <a:ext cx="9155774" cy="19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шагом переходим к нашей кнопке и добавляем ей ещё один обработчик событий, в качестве объекта переносим наш текст, а в качестве функции выбираем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Animator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SetSTrigger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текстовое поле вводим имя нашего триггера, который мы написали ранее в окне аниматора. Мы назвали его также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ButtonClick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301CAEE8-DF66-6A24-C319-856FA1B22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1EFB9-E986-0B01-97A3-6623A3D1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59" y="2996952"/>
            <a:ext cx="5690281" cy="32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F4278-C5D4-5E33-6C8E-CBDD8891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91ECA9-C8AF-25E9-33CD-D5618681D79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6CA17C0-3A30-C345-6E6A-231251CA60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4649919-1467-16C1-2FA2-42A05EA87E8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6DA0BC-D048-70F0-FA0D-2685EEB4BE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756813A-A9F0-0BFB-7004-3AD5434DF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Условная анимация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56F5D-10C4-5275-56AF-8BD3479ACF58}"/>
              </a:ext>
            </a:extLst>
          </p:cNvPr>
          <p:cNvSpPr txBox="1"/>
          <p:nvPr/>
        </p:nvSpPr>
        <p:spPr>
          <a:xfrm>
            <a:off x="272480" y="2054859"/>
            <a:ext cx="3169763" cy="28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всё работает, но есть один недочёт: при многократном нажатии, анимация может проигрываться несколько раз, даже после того, когда мы уже не нажимаем кнопку.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D311E-980E-2A47-FD7D-75AB55B0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834" y="1082830"/>
            <a:ext cx="5940425" cy="51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F6E2-2961-B7A6-B8B7-8E15255B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DAC40D-4BB0-1D01-03B8-3A28C74EB7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6B7BE86-5220-F27E-A4DC-B7FA02D847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C499635-2021-FF8A-C65D-60CEC1A521A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3165FF4-4E8D-D4CC-97BA-BD650FB74B3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21F9FE3-C7F8-01AC-F527-03921E2766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Анимация через скрипт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07595-4858-647E-0217-CD8B479BF7AB}"/>
              </a:ext>
            </a:extLst>
          </p:cNvPr>
          <p:cNvSpPr txBox="1"/>
          <p:nvPr/>
        </p:nvSpPr>
        <p:spPr>
          <a:xfrm>
            <a:off x="198260" y="1024011"/>
            <a:ext cx="9439910" cy="12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ассмотрим ещё один вариант воспроизведения анимации, только уже через скриптовую логику.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скрипт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PlayAnim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навесим на наш текст. Перейдем к написанию скрипта.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2C72C-5773-6B1E-49C4-52A6D8838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" y="2348880"/>
            <a:ext cx="4074360" cy="35398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7AAB2E-AEAA-9419-57A4-3227E0BD4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3066289"/>
            <a:ext cx="505841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4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5B7E3-6D05-6FFC-8A4B-C12968AE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7009D2-6E43-8355-D43E-CFAFCEE1A11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1A8A5C7-B491-1EE8-A383-E1DE746858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2C48A6F3-E751-0F5E-4196-177348A0E84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F19258B-DF1C-8315-FA21-F513B500E8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658ED91-BF34-F653-A56B-6B8D24B6F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Анимация через скрипт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C1899-0D15-8328-24C9-CAC2FC44F902}"/>
              </a:ext>
            </a:extLst>
          </p:cNvPr>
          <p:cNvSpPr txBox="1"/>
          <p:nvPr/>
        </p:nvSpPr>
        <p:spPr>
          <a:xfrm>
            <a:off x="416376" y="1142309"/>
            <a:ext cx="8993343" cy="113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реализация практически ничем не отличается от первого способа. Чтобы это исправить, необходимо проверять, проигрывается ли сейчас наша анимация, или нет.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всё будет работать как нужно.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F3AD8C-FD23-56A7-67D5-99016B9E1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2383395"/>
            <a:ext cx="6336704" cy="370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8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1284-8684-FD37-223F-F654DF07D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3DE16C-C7AD-20BB-C86A-2BC37ABD545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CB4BD2D-A064-8305-4A77-B1A5DF7662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819EB5F-AD49-54A0-8EEF-955192B9B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Подготовка сцен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14BF6D9-56D5-1107-4482-30E2E04E15D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6A662BA-8569-289B-1D3C-2C836E08E9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76480-9C9B-8AF7-F22C-D493068C0A60}"/>
              </a:ext>
            </a:extLst>
          </p:cNvPr>
          <p:cNvSpPr txBox="1"/>
          <p:nvPr/>
        </p:nvSpPr>
        <p:spPr>
          <a:xfrm>
            <a:off x="133350" y="1084706"/>
            <a:ext cx="943991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делом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оздадим проект с пустой сценой, на которой будет только один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Сцена будет имитировать работу основного приложения (назовём её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ContentScene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4E4E5-0BD5-C286-A290-EA297C3A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5" y="1941342"/>
            <a:ext cx="7906330" cy="39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6C6C-DFD0-8F24-E8AD-A49D14DF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B0E468-3A58-8D1A-4B56-02CD6D34068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A62515-D473-EA29-2131-9368D57966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96F1F7E-ABA6-3B54-B137-0AFE941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Подготовка сцен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C8F2533-33D3-E493-7CE7-C0459F43720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CAD117-F6B1-97E1-7609-7B07B1C8CF4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D7F3-0DB5-282C-4D70-165D8BE8D6C9}"/>
              </a:ext>
            </a:extLst>
          </p:cNvPr>
          <p:cNvSpPr txBox="1"/>
          <p:nvPr/>
        </p:nvSpPr>
        <p:spPr>
          <a:xfrm>
            <a:off x="272480" y="1084706"/>
            <a:ext cx="9213785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этапом создадим еще одну сцену, назовём её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MenuScene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EB3205-B948-8B87-1F18-EF3A1AE74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649" y="1612559"/>
            <a:ext cx="7362701" cy="42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2F3CD-7B00-AFA3-F147-7F6DFF7A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4336BE-453B-DF83-AB49-D7B49A90588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1A9CA0D-E483-C22E-B3C5-DC6CAE87F8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969F854-5EAB-F3EA-7510-81C501B58F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Подготовка сцен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5D62400-798D-6A65-928C-375065873DE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39B3C8-7EDD-09E5-7FF9-F8FF5158198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531E9-0DAA-B9BB-7BA0-002ED80708F4}"/>
              </a:ext>
            </a:extLst>
          </p:cNvPr>
          <p:cNvSpPr txBox="1"/>
          <p:nvPr/>
        </p:nvSpPr>
        <p:spPr>
          <a:xfrm>
            <a:off x="133350" y="1084706"/>
            <a:ext cx="943991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Скачаем какое-нибудь изображение, которое мы в дальнейшем будем анимировать. Также добавим ровно по центру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CF8D3-5CDB-70C9-D037-FB459737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02" y="1999702"/>
            <a:ext cx="7388196" cy="39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0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A935B-6733-ADDA-A7FA-60ACBF98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49C315-1ADB-16FA-7F28-12B4563CFA0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F424610-7AAC-6CB1-C673-03CAA67236F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A8A2ED6-BBE8-4F52-FE7C-C8975C105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C487775-3EC8-B660-7D47-6C7E2DE799C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B3B7F68-9AD8-BB21-ECA7-944F59350B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6A258-ADD9-FBDE-6761-DEFFDF48C834}"/>
              </a:ext>
            </a:extLst>
          </p:cNvPr>
          <p:cNvSpPr txBox="1"/>
          <p:nvPr/>
        </p:nvSpPr>
        <p:spPr>
          <a:xfrm>
            <a:off x="524507" y="1345018"/>
            <a:ext cx="8856984" cy="16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Разберём более подробно, каким образом реализовывается анимация 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делом, нам необходимо открыть специальное окно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Сделать это можно следующим образом: нажимаем на троеточие и выбираем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Tab,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3D324-54CB-FB8A-D44B-9D2D54589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6" y="3429000"/>
            <a:ext cx="7525647" cy="19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2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1184B-0CC7-1E2C-A206-B01CFBB7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A497A2-98B4-B83B-5B76-A63BB9624FC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BE89D46-F899-2347-B583-1552FA69C2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E4EC812-E72A-93C2-F49C-95B6F8CB3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D0E6474-62C9-3F30-DE39-EFCA9A196D6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1C5F8FC-4374-1C33-D753-2D53932CCB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620A8-A469-CA9B-A616-2E43CA48BC97}"/>
              </a:ext>
            </a:extLst>
          </p:cNvPr>
          <p:cNvSpPr txBox="1"/>
          <p:nvPr/>
        </p:nvSpPr>
        <p:spPr>
          <a:xfrm>
            <a:off x="352145" y="1084706"/>
            <a:ext cx="9221115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нами появится отдельная вкладка: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AC720D-E284-3AE7-BD27-CE4E24CC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78" y="1525865"/>
            <a:ext cx="5703048" cy="20209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4FE1F3-152A-B5C4-47F5-699547D1FB72}"/>
              </a:ext>
            </a:extLst>
          </p:cNvPr>
          <p:cNvSpPr txBox="1"/>
          <p:nvPr/>
        </p:nvSpPr>
        <p:spPr>
          <a:xfrm>
            <a:off x="352145" y="3736763"/>
            <a:ext cx="4749757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нажатия на кнопку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файл с анимацией появится в той папке, которая открыта на данный момент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поэтому 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еред созданием анимации создадим папку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корне проекта.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492541-ADA7-6D46-CB9B-CEAB1C20B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47" y="3692066"/>
            <a:ext cx="4448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0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657CC-33A8-C61C-D7D8-F1A625380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E056B6-3B6E-B00E-C297-2850A366EDB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62E1A3B-A834-20E5-4D54-6BB385C3DF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DD6DC8B-6258-9358-BDBD-4F3B7AEEC28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6546C9-02DD-E75F-A3A0-B5D7472208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9ABBA-07F2-85F5-4AD3-6584C189C798}"/>
              </a:ext>
            </a:extLst>
          </p:cNvPr>
          <p:cNvSpPr txBox="1"/>
          <p:nvPr/>
        </p:nvSpPr>
        <p:spPr>
          <a:xfrm>
            <a:off x="352144" y="1833253"/>
            <a:ext cx="3736760" cy="23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окно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нажимаем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Назовем файл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logo_menu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приступить к анимированию, необходимо начать запись.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12A905F8-BFF1-13DB-C4C4-B6AEE34E9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535233-F976-273D-457C-2C9FBB80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558" y="1117002"/>
            <a:ext cx="5355699" cy="1807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9894F2-FE1C-D7AC-9214-1659B07AA0F1}"/>
              </a:ext>
            </a:extLst>
          </p:cNvPr>
          <p:cNvSpPr txBox="1"/>
          <p:nvPr/>
        </p:nvSpPr>
        <p:spPr>
          <a:xfrm>
            <a:off x="352143" y="4221088"/>
            <a:ext cx="3736761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ставим на 30 кадр и возвращаемся к нашему объекту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9D4E45-73DE-832A-6C9F-0780E04A0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59" y="2996952"/>
            <a:ext cx="5355700" cy="32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0F725-F1BD-15EB-FC4E-48E5EF2B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5AACFA-66B0-93D5-873F-692024D4611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D0CA1E2-517A-8504-8D9E-B15493CAFF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5F9E410-BA7D-71A3-5DAA-61651CC75AE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3E627A2-A572-B71F-EB8D-BE789702D47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767EA-64E7-5BA8-0265-0BBEF121F7B8}"/>
              </a:ext>
            </a:extLst>
          </p:cNvPr>
          <p:cNvSpPr txBox="1"/>
          <p:nvPr/>
        </p:nvSpPr>
        <p:spPr>
          <a:xfrm>
            <a:off x="272480" y="1115734"/>
            <a:ext cx="9213785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переходим в инспектор объекта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поворачиваем его на 180 градусов по оси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часовой стрелке. Нажимаем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CA401D7-B680-2E9A-79FE-E753BEFF2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Реализация анимаций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79DF84-D836-0D2B-FF37-6A4BB98C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84" y="2023588"/>
            <a:ext cx="6335231" cy="39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35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Lecture06_Decoration</Template>
  <TotalTime>82</TotalTime>
  <Words>1321</Words>
  <Application>Microsoft Office PowerPoint</Application>
  <PresentationFormat>Лист A4 (210x297 мм)</PresentationFormat>
  <Paragraphs>144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Microsoft Sans Serif</vt:lpstr>
      <vt:lpstr>Times New Roman</vt:lpstr>
      <vt:lpstr>Wingdings</vt:lpstr>
      <vt:lpstr>Тема Office</vt:lpstr>
      <vt:lpstr>Презентация PowerPoint</vt:lpstr>
      <vt:lpstr>Содержание</vt:lpstr>
      <vt:lpstr>Подготовка сцен</vt:lpstr>
      <vt:lpstr>Подготовка сцен</vt:lpstr>
      <vt:lpstr>Подготовка сцен</vt:lpstr>
      <vt:lpstr>Реализация анимаций</vt:lpstr>
      <vt:lpstr>Реализация анимаций</vt:lpstr>
      <vt:lpstr>Реализация анимаций</vt:lpstr>
      <vt:lpstr>Реализация анимаций</vt:lpstr>
      <vt:lpstr>Реализация анимаций</vt:lpstr>
      <vt:lpstr>Реализация анимаций</vt:lpstr>
      <vt:lpstr>Реализация анимаций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Условная анимация</vt:lpstr>
      <vt:lpstr>Анимация через скрипт</vt:lpstr>
      <vt:lpstr>Анимация через скрипт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Кузнецов</dc:creator>
  <cp:lastModifiedBy>Артём Кузнецов</cp:lastModifiedBy>
  <cp:revision>1</cp:revision>
  <dcterms:created xsi:type="dcterms:W3CDTF">2025-01-23T12:05:38Z</dcterms:created>
  <dcterms:modified xsi:type="dcterms:W3CDTF">2025-01-23T13:27:51Z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