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8AF26-D119-07BE-9358-85E57B7D1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FC59D2-11E1-7DB8-B055-107AB78A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6027C-A8E2-D469-C798-FC63AB94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7231C-34AA-D299-78F4-4455CD52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03AAD-C9D1-F0A9-D5AA-BC03B55C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6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9355-8779-9E66-3D00-9090D1E7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54E885-1505-7829-F23A-FAC28697B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194B4-207E-E384-8AB4-51FDF335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3BF75-4076-365A-583B-5C982FFA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5A1A7-D12E-DC86-5750-5BF82060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C32291-EAB3-E5C9-6292-856A6CB9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547687-E335-BD08-0241-F170A80F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0A81A-5FEA-6438-565C-EE16E126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C2072-9C39-B738-30EF-006FB584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94CDD-F295-CEBB-289C-3A21E5C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CA851-57B3-1D71-0601-DB7D6A80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9E6B2-33A1-D2BB-2B32-2B6AF689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E141-4EE9-9B2B-945B-EC851870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EB04E-0AF4-4C9D-3AA9-F524B130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A598-B019-5E57-236A-DC212424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80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A8AA0-81F5-1538-ED1B-BF13D3BD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FC57E8-B605-469A-30A2-CAB82EE4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97129-B4B6-BC76-EB95-CDA267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FA54A-E262-7894-F7E0-9C276811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4C4A2-79CF-2E32-16CF-21E4CC23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9FFDE-D9C5-A04E-5BDA-1102767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A478E-13B9-63A7-D689-0189537A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F53217-C2E1-F2B4-1DE9-083EBAC9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4B4360-EF3B-4473-A2B7-914F5FC1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4CB71-2DEA-82AF-6AD7-D635B8E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E19CF-B3D0-5E15-BE42-616B0EAD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2D34-EC51-627E-8D8D-312A7838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8BCF1-4DDC-3E81-0708-A4391A62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FB351-A0A7-7E8B-3AB5-8DB9F506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4B411-C3D9-C03D-2D5A-C7684905C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D8F5EC-1602-A827-0368-847D7E189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225776-2697-78DF-B49B-8312EE00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9FFE65-ABBC-CC8B-8058-7670EC18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03DB6C-2EED-1BAD-AADD-9E7D8A9F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24CCD-F1A3-A9B0-C906-945EDD36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C58D0A-732F-2CD8-E7DA-80D86E44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2B7BA-8CC6-8230-2298-4B0FE5AC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EDA9FB-1717-F5E6-6635-6FF8267F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E0C38B-A5C7-E355-9E50-C22EBDFD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023C1-9172-CC04-8621-E4A3C7E2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089D0E-E095-43FC-9AA6-A2478A69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74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B9C17-9C31-6FAB-F2C4-A809A7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7933-2169-9FAA-076D-BA959006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83D09E-2093-14B6-681E-EB2C2834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9C6A7-16A6-EFCE-99BD-411D923B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3A69E-616C-EEA4-50FD-EB6396C9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D0A76F-935B-97D9-13A6-DBA785C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EBA56-AC2D-B7AB-1CFE-B633F0FE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616341-17F4-503F-D4A9-34529221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97820C-2FFE-A4D8-0697-F064A2A9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C00A4A-22C2-EBC0-E834-A07B14BC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6F48C1-9245-40DA-2790-C651328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F7DB2-51CA-8ECB-E4A5-4E7E6858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0CEC-0534-09A2-3D4B-7D79A885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B397F0-91C1-EAC8-9333-269AC9FC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1D569-5439-689E-6699-9F8966A0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C96B-FF15-4969-9CB7-813244E4C1F2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F1E48-378C-1821-3C73-5EE6350D7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F75C5-95C3-7F80-D963-4A865AAC8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D31D-53D1-41EB-BC91-AE56CC5F8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46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5379F-005A-1533-8DF2-A943F06E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22CB33-690F-47C1-7628-4E4F65F58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31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6DB690-6062-5DCE-6EA8-ADDC12C9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11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00541D-1477-DAA2-76D3-270E394B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79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0BB43-999B-308C-1E6F-4D2D88B2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91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439DFC-EF1E-2DB8-1000-797F2332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3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3F81DA-871B-EC4E-CDF9-5F560496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380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693391-66DF-1ACD-425A-FC1822993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70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78396F-1941-6AE4-EA8C-5AB4AD09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98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579D43-6B13-7A45-616C-BC515BF8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18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85EFC2-B0E4-72A2-38E6-A24BBEAA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479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03B2D0-6FF2-DE09-5090-5708D5320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18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8B6638-DEB0-7E1E-3CAD-0415070A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39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6CCAC8-0ADF-9A84-6A12-BB49FEA2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604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F9B7BA-938E-1946-A945-59D5E019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4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DD033-2B57-E64C-750B-EF6D4D06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52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Леонид Кузнецов</dc:creator>
  <cp:lastModifiedBy>Леонид Кузнецов</cp:lastModifiedBy>
  <cp:revision>7</cp:revision>
  <dcterms:created xsi:type="dcterms:W3CDTF">2022-12-27T13:30:29Z</dcterms:created>
  <dcterms:modified xsi:type="dcterms:W3CDTF">2022-12-27T16:53:36Z</dcterms:modified>
</cp:coreProperties>
</file>