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jpeg" ContentType="image/jpeg"/>
  <Override PartName="/ppt/media/image4.png" ContentType="image/png"/>
  <Override PartName="/ppt/media/image3.png" ContentType="image/png"/>
  <Override PartName="/ppt/media/image5.png" ContentType="image/png"/>
  <Override PartName="/ppt/media/image7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5" r:id="rId9"/>
    <p:sldMasterId id="2147483667" r:id="rId10"/>
    <p:sldMasterId id="2147483669" r:id="rId11"/>
    <p:sldMasterId id="2147483671" r:id="rId12"/>
    <p:sldMasterId id="2147483673" r:id="rId13"/>
    <p:sldMasterId id="2147483675" r:id="rId14"/>
    <p:sldMasterId id="2147483677" r:id="rId15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-108720"/>
            <a:ext cx="10514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95CDD4-0BDD-4D2D-91C5-78255D870D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-108720"/>
            <a:ext cx="10514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1BAC88C-C412-4B60-B995-7B4387C4F2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4D23314-7F11-42E7-A212-B3CA6A5600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-108720"/>
            <a:ext cx="10514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8BEFC87-03F0-467B-A7F4-C3B55486B8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233B6B2B-3CDE-4C71-A0F6-10B22C7031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-108720"/>
            <a:ext cx="10514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0687A726-0875-47C7-A90E-F51B83FE22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E968EE54-B1A0-4F55-8639-A6F738DA30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6FAA7847-51FD-4D0C-B868-B24AA62155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969DB42C-4CF9-4332-B5A9-AABF22AA2A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672B9F-A9B3-45FA-803F-9424C003F0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18F47D-BBA7-47C3-8EEB-8F13837125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0BC70B7-09D5-4DF8-999A-AAD7679923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225670F-9D39-4491-A31A-9E99076433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-108720"/>
            <a:ext cx="10514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C44249B-C15D-4F3E-A506-93DFF11BC0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91038DB-F484-4E77-94B3-3614F26E6B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CD73AA9-131A-4E4B-8635-BE6A6D34FE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-108720"/>
            <a:ext cx="105148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D09BEA1-F4E0-4871-BED5-EF3A3FF5ED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4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5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1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pic>
        <p:nvPicPr>
          <p:cNvPr id="1" name="Picture 7" descr="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19440"/>
            <a:ext cx="1051488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1E2F1C6-8FDB-47A7-9063-F3F78121E39D}" type="slidenum">
              <a:rPr b="0" lang="en-U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6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7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9049262-7F79-444C-A514-D0C532A205A1}" type="slidenum">
              <a:rPr b="0" lang="en-U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7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19440"/>
            <a:ext cx="1051488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C10E2C7-6F49-4A64-972A-9404FEB08AA2}" type="slidenum">
              <a:rPr b="0" lang="en-U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7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67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DDF4BC7-B049-4DCA-B603-E885CE08E419}" type="slidenum">
              <a:rPr b="0" lang="en-U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7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71" name="PlaceHolder 1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3CC501A-BA11-46FA-B9B0-2E2C26AE7DD7}" type="slidenum">
              <a:rPr b="0" lang="en-U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0DEF8FF-EC28-484E-B616-EF19EE8C68B7}" type="slidenum">
              <a:rPr b="0" lang="en-U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6155A59-9DE8-47FD-8436-FA712C3E64F1}" type="slidenum">
              <a:rPr b="0" lang="en-U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B7B12FE-C889-4754-82C8-1B79E4D15D9C}" type="slidenum">
              <a:rPr b="0" lang="en-U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7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9565D89-8A03-4DE9-866E-00DA0ECBCEA7}" type="slidenum">
              <a:rPr b="0" lang="en-U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7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22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EE233B7-F9FD-4A60-B3B4-7494ED1FA338}" type="slidenum">
              <a:rPr b="0" lang="en-U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7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19440"/>
            <a:ext cx="1051488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FDCC0D4-4E40-47F1-B509-D17EC7BEC2A8}" type="slidenum">
              <a:rPr b="0" lang="en-U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7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19440"/>
            <a:ext cx="1051488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BC62037-D762-4100-9569-9758C026D6FC}" type="slidenum">
              <a:rPr b="0" lang="en-U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3"/>
    <p:sldLayoutId id="2147483662" r:id="rId4"/>
    <p:sldLayoutId id="2147483663" r:id="rId5"/>
    <p:sldLayoutId id="2147483664" r:id="rId6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7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C59B8F1-BFEE-4C2D-A26D-F68FBA8AB72D}" type="slidenum">
              <a:rPr b="0" lang="en-U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7" descr="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19440"/>
            <a:ext cx="1051488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A849B88-895F-41D2-8A0C-B0C75E9D4DBA}" type="slidenum">
              <a:rPr b="0" lang="en-U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Kuznetsov1209/YandexWEB2Project" TargetMode="External"/><Relationship Id="rId2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flask.palletsprojects.com/en/3.0.x/" TargetMode="External"/><Relationship Id="rId2" Type="http://schemas.openxmlformats.org/officeDocument/2006/relationships/hyperlink" Target="https://www.geeksforgeeks.org/python-web-development-flask-tutorial/" TargetMode="External"/><Relationship Id="rId3" Type="http://schemas.openxmlformats.org/officeDocument/2006/relationships/hyperlink" Target="https://realpython.com/flask-by-example-part-1-project-setup/" TargetMode="External"/><Relationship Id="rId4" Type="http://schemas.openxmlformats.org/officeDocument/2006/relationships/hyperlink" Target="https://www.w3schools.com/html/" TargetMode="External"/><Relationship Id="rId5" Type="http://schemas.openxmlformats.org/officeDocument/2006/relationships/hyperlink" Target="https://stackoverflow.com/questions/tagged/flask" TargetMode="External"/><Relationship Id="rId6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5767920" y="5788440"/>
            <a:ext cx="5978160" cy="165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algn="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Calibri"/>
              </a:rPr>
              <a:t>Кузнецов Макар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TextBox 8"/>
          <p:cNvSpPr/>
          <p:nvPr/>
        </p:nvSpPr>
        <p:spPr>
          <a:xfrm>
            <a:off x="1326600" y="4064760"/>
            <a:ext cx="1006956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3000" strike="noStrike" u="none">
                <a:solidFill>
                  <a:schemeClr val="dk1"/>
                </a:solidFill>
                <a:uFillTx/>
                <a:latin typeface="Calibri"/>
              </a:rPr>
              <a:t>Онлайн платформа для управления учебными проектами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 spd="slow">
    <p:wipe dir="l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19440"/>
            <a:ext cx="10514880" cy="99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Файловая система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1" name="Рисунок 4" descr=""/>
          <p:cNvPicPr/>
          <p:nvPr/>
        </p:nvPicPr>
        <p:blipFill>
          <a:blip r:embed="rId1"/>
          <a:stretch/>
        </p:blipFill>
        <p:spPr>
          <a:xfrm>
            <a:off x="1234800" y="1586880"/>
            <a:ext cx="6289920" cy="4858200"/>
          </a:xfrm>
          <a:prstGeom prst="rect">
            <a:avLst/>
          </a:prstGeom>
          <a:ln w="0">
            <a:noFill/>
          </a:ln>
        </p:spPr>
      </p:pic>
    </p:spTree>
  </p:cSld>
  <p:transition spd="slow">
    <p:wipe dir="l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19440"/>
            <a:ext cx="10514880" cy="99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Внешний вид приложения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3" name="Рисунок 33" descr=""/>
          <p:cNvPicPr/>
          <p:nvPr/>
        </p:nvPicPr>
        <p:blipFill>
          <a:blip r:embed="rId1"/>
          <a:stretch/>
        </p:blipFill>
        <p:spPr>
          <a:xfrm>
            <a:off x="0" y="834840"/>
            <a:ext cx="5623920" cy="2158920"/>
          </a:xfrm>
          <a:prstGeom prst="rect">
            <a:avLst/>
          </a:prstGeom>
          <a:ln w="0">
            <a:noFill/>
          </a:ln>
        </p:spPr>
      </p:pic>
      <p:pic>
        <p:nvPicPr>
          <p:cNvPr id="84" name="Рисунок 35" descr=""/>
          <p:cNvPicPr/>
          <p:nvPr/>
        </p:nvPicPr>
        <p:blipFill>
          <a:blip r:embed="rId2"/>
          <a:stretch/>
        </p:blipFill>
        <p:spPr>
          <a:xfrm>
            <a:off x="62640" y="4083480"/>
            <a:ext cx="4736520" cy="2364840"/>
          </a:xfrm>
          <a:prstGeom prst="rect">
            <a:avLst/>
          </a:prstGeom>
          <a:ln w="0">
            <a:noFill/>
          </a:ln>
        </p:spPr>
      </p:pic>
      <p:pic>
        <p:nvPicPr>
          <p:cNvPr id="85" name="Рисунок 37" descr=""/>
          <p:cNvPicPr/>
          <p:nvPr/>
        </p:nvPicPr>
        <p:blipFill>
          <a:blip r:embed="rId3"/>
          <a:stretch/>
        </p:blipFill>
        <p:spPr>
          <a:xfrm>
            <a:off x="6194520" y="825120"/>
            <a:ext cx="5525280" cy="2158920"/>
          </a:xfrm>
          <a:prstGeom prst="rect">
            <a:avLst/>
          </a:prstGeom>
          <a:ln w="0">
            <a:noFill/>
          </a:ln>
        </p:spPr>
      </p:pic>
      <p:pic>
        <p:nvPicPr>
          <p:cNvPr id="86" name="Рисунок 39" descr=""/>
          <p:cNvPicPr/>
          <p:nvPr/>
        </p:nvPicPr>
        <p:blipFill>
          <a:blip r:embed="rId4"/>
          <a:stretch/>
        </p:blipFill>
        <p:spPr>
          <a:xfrm>
            <a:off x="6625080" y="4083480"/>
            <a:ext cx="5023440" cy="2364840"/>
          </a:xfrm>
          <a:prstGeom prst="rect">
            <a:avLst/>
          </a:prstGeom>
          <a:ln w="0">
            <a:noFill/>
          </a:ln>
        </p:spPr>
      </p:pic>
      <p:sp>
        <p:nvSpPr>
          <p:cNvPr id="87" name="TextBox 40"/>
          <p:cNvSpPr/>
          <p:nvPr/>
        </p:nvSpPr>
        <p:spPr>
          <a:xfrm>
            <a:off x="0" y="2984760"/>
            <a:ext cx="552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Главная страница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TextBox 41"/>
          <p:cNvSpPr/>
          <p:nvPr/>
        </p:nvSpPr>
        <p:spPr>
          <a:xfrm>
            <a:off x="259920" y="6449040"/>
            <a:ext cx="453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Вход в систему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TextBox 42"/>
          <p:cNvSpPr/>
          <p:nvPr/>
        </p:nvSpPr>
        <p:spPr>
          <a:xfrm>
            <a:off x="6208560" y="2984760"/>
            <a:ext cx="5023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Страница аккаунта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TextBox 44"/>
          <p:cNvSpPr/>
          <p:nvPr/>
        </p:nvSpPr>
        <p:spPr>
          <a:xfrm>
            <a:off x="6625080" y="6449040"/>
            <a:ext cx="5095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Вкладка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“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Мои проекты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”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 spd="slow">
    <p:wipe dir="l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19440"/>
            <a:ext cx="10514880" cy="99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О проекте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TextBox 43"/>
          <p:cNvSpPr/>
          <p:nvPr/>
        </p:nvSpPr>
        <p:spPr>
          <a:xfrm>
            <a:off x="277920" y="1685520"/>
            <a:ext cx="114022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Ссылка на репозиторий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: </a:t>
            </a:r>
            <a:r>
              <a:rPr b="0" lang="en-US" sz="1800" strike="noStrike" u="sng">
                <a:solidFill>
                  <a:schemeClr val="dk1"/>
                </a:solidFill>
                <a:uFillTx/>
                <a:latin typeface="Calibri"/>
                <a:hlinkClick r:id="rId1"/>
              </a:rPr>
              <a:t>https://github.com/Kuznetsov1209/YandexWEB2Project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Количество срок кода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: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	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Код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Python: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 270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 spd="slow">
    <p:wipe dir="l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19440"/>
            <a:ext cx="10514880" cy="99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Источники литературы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3000" y="1580400"/>
            <a:ext cx="10985400" cy="563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7500" lnSpcReduction="1999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4000" strike="noStrike" u="none">
                <a:solidFill>
                  <a:schemeClr val="dk1"/>
                </a:solidFill>
                <a:uFillTx/>
                <a:latin typeface="Calibri"/>
              </a:rPr>
              <a:t>1. Официальная документация </a:t>
            </a:r>
            <a:r>
              <a:rPr b="1" lang="en-US" sz="4000" strike="noStrike" u="none">
                <a:solidFill>
                  <a:schemeClr val="dk1"/>
                </a:solidFill>
                <a:uFillTx/>
                <a:latin typeface="Calibri"/>
              </a:rPr>
              <a:t>Flask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4000" strike="noStrike" u="none">
                <a:solidFill>
                  <a:schemeClr val="dk1"/>
                </a:solidFill>
                <a:uFillTx/>
                <a:latin typeface="Calibri"/>
              </a:rPr>
              <a:t>Тип:</a:t>
            </a:r>
            <a:r>
              <a:rPr b="0" lang="ru-RU" sz="4000" strike="noStrike" u="none">
                <a:solidFill>
                  <a:schemeClr val="dk1"/>
                </a:solidFill>
                <a:uFillTx/>
                <a:latin typeface="Calibri"/>
              </a:rPr>
              <a:t> Официальная документация</a:t>
            </a:r>
            <a:br>
              <a:rPr sz="4000"/>
            </a:br>
            <a:r>
              <a:rPr b="1" lang="ru-RU" sz="4000" strike="noStrike" u="none">
                <a:solidFill>
                  <a:schemeClr val="dk1"/>
                </a:solidFill>
                <a:uFillTx/>
                <a:latin typeface="Calibri"/>
              </a:rPr>
              <a:t>Адрес страницы:</a:t>
            </a:r>
            <a:r>
              <a:rPr b="0" lang="ru-RU" sz="40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4000" strike="noStrike" u="sng">
                <a:solidFill>
                  <a:schemeClr val="dk1"/>
                </a:solidFill>
                <a:uFillTx/>
                <a:latin typeface="Calibri"/>
                <a:hlinkClick r:id="rId1"/>
              </a:rPr>
              <a:t>https://flask.palletsprojects.com/en/3.0.x/</a:t>
            </a:r>
            <a:br>
              <a:rPr sz="4000"/>
            </a:br>
            <a:r>
              <a:rPr b="1" lang="ru-RU" sz="4000" strike="noStrike" u="none">
                <a:solidFill>
                  <a:schemeClr val="dk1"/>
                </a:solidFill>
                <a:uFillTx/>
                <a:latin typeface="Calibri"/>
              </a:rPr>
              <a:t>Название страницы:</a:t>
            </a:r>
            <a:r>
              <a:rPr b="0" lang="ru-RU" sz="40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i="1" lang="ru-RU" sz="4000" strike="noStrike" u="none">
                <a:solidFill>
                  <a:schemeClr val="dk1"/>
                </a:solidFill>
                <a:uFillTx/>
                <a:latin typeface="Calibri"/>
              </a:rPr>
              <a:t>«</a:t>
            </a:r>
            <a:r>
              <a:rPr b="0" i="1" lang="en-US" sz="4000" strike="noStrike" u="none">
                <a:solidFill>
                  <a:schemeClr val="dk1"/>
                </a:solidFill>
                <a:uFillTx/>
                <a:latin typeface="Calibri"/>
              </a:rPr>
              <a:t>Flask Documentation (3.0.x)»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4000" strike="noStrike" u="none">
                <a:solidFill>
                  <a:schemeClr val="dk1"/>
                </a:solidFill>
                <a:uFillTx/>
                <a:latin typeface="Calibri"/>
              </a:rPr>
              <a:t>2. GeeksforGeeks (</a:t>
            </a:r>
            <a:r>
              <a:rPr b="1" lang="ru-RU" sz="4000" strike="noStrike" u="none">
                <a:solidFill>
                  <a:schemeClr val="dk1"/>
                </a:solidFill>
                <a:uFillTx/>
                <a:latin typeface="Calibri"/>
              </a:rPr>
              <a:t>руководства по </a:t>
            </a:r>
            <a:r>
              <a:rPr b="1" lang="en-US" sz="4000" strike="noStrike" u="none">
                <a:solidFill>
                  <a:schemeClr val="dk1"/>
                </a:solidFill>
                <a:uFillTx/>
                <a:latin typeface="Calibri"/>
              </a:rPr>
              <a:t>Python </a:t>
            </a:r>
            <a:r>
              <a:rPr b="1" lang="ru-RU" sz="4000" strike="noStrike" u="none">
                <a:solidFill>
                  <a:schemeClr val="dk1"/>
                </a:solidFill>
                <a:uFillTx/>
                <a:latin typeface="Calibri"/>
              </a:rPr>
              <a:t>и </a:t>
            </a:r>
            <a:r>
              <a:rPr b="1" lang="en-US" sz="4000" strike="noStrike" u="none">
                <a:solidFill>
                  <a:schemeClr val="dk1"/>
                </a:solidFill>
                <a:uFillTx/>
                <a:latin typeface="Calibri"/>
              </a:rPr>
              <a:t>Flask)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4000" strike="noStrike" u="none">
                <a:solidFill>
                  <a:schemeClr val="dk1"/>
                </a:solidFill>
                <a:uFillTx/>
                <a:latin typeface="Calibri"/>
              </a:rPr>
              <a:t>Тип:</a:t>
            </a:r>
            <a:r>
              <a:rPr b="0" lang="ru-RU" sz="4000" strike="noStrike" u="none">
                <a:solidFill>
                  <a:schemeClr val="dk1"/>
                </a:solidFill>
                <a:uFillTx/>
                <a:latin typeface="Calibri"/>
              </a:rPr>
              <a:t> Интернет-ресурс</a:t>
            </a:r>
            <a:br>
              <a:rPr sz="4000"/>
            </a:br>
            <a:r>
              <a:rPr b="1" lang="ru-RU" sz="4000" strike="noStrike" u="none">
                <a:solidFill>
                  <a:schemeClr val="dk1"/>
                </a:solidFill>
                <a:uFillTx/>
                <a:latin typeface="Calibri"/>
              </a:rPr>
              <a:t>Адрес страницы:</a:t>
            </a:r>
            <a:r>
              <a:rPr b="0" lang="ru-RU" sz="40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4000" strike="noStrike" u="sng">
                <a:solidFill>
                  <a:schemeClr val="dk1"/>
                </a:solidFill>
                <a:uFillTx/>
                <a:latin typeface="Calibri"/>
                <a:hlinkClick r:id="rId2"/>
              </a:rPr>
              <a:t>https://www.geeksforgeeks.org/python-web-development-flask-tutorial/</a:t>
            </a:r>
            <a:br>
              <a:rPr sz="4000"/>
            </a:br>
            <a:r>
              <a:rPr b="1" lang="ru-RU" sz="4000" strike="noStrike" u="none">
                <a:solidFill>
                  <a:schemeClr val="dk1"/>
                </a:solidFill>
                <a:uFillTx/>
                <a:latin typeface="Calibri"/>
              </a:rPr>
              <a:t>Название страницы:</a:t>
            </a:r>
            <a:r>
              <a:rPr b="0" lang="ru-RU" sz="40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i="1" lang="ru-RU" sz="4000" strike="noStrike" u="none">
                <a:solidFill>
                  <a:schemeClr val="dk1"/>
                </a:solidFill>
                <a:uFillTx/>
                <a:latin typeface="Calibri"/>
              </a:rPr>
              <a:t>«</a:t>
            </a:r>
            <a:r>
              <a:rPr b="0" i="1" lang="en-US" sz="4000" strike="noStrike" u="none">
                <a:solidFill>
                  <a:schemeClr val="dk1"/>
                </a:solidFill>
                <a:uFillTx/>
                <a:latin typeface="Calibri"/>
              </a:rPr>
              <a:t>Python Web Development — Flask Tutorial»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4000" strike="noStrike" u="none">
                <a:solidFill>
                  <a:schemeClr val="dk1"/>
                </a:solidFill>
                <a:uFillTx/>
                <a:latin typeface="Calibri"/>
              </a:rPr>
              <a:t>3. Real Python (</a:t>
            </a:r>
            <a:r>
              <a:rPr b="1" lang="ru-RU" sz="4000" strike="noStrike" u="none">
                <a:solidFill>
                  <a:schemeClr val="dk1"/>
                </a:solidFill>
                <a:uFillTx/>
                <a:latin typeface="Calibri"/>
              </a:rPr>
              <a:t>практические руководства)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4000" strike="noStrike" u="none">
                <a:solidFill>
                  <a:schemeClr val="dk1"/>
                </a:solidFill>
                <a:uFillTx/>
                <a:latin typeface="Calibri"/>
              </a:rPr>
              <a:t>Тип:</a:t>
            </a:r>
            <a:r>
              <a:rPr b="0" lang="ru-RU" sz="4000" strike="noStrike" u="none">
                <a:solidFill>
                  <a:schemeClr val="dk1"/>
                </a:solidFill>
                <a:uFillTx/>
                <a:latin typeface="Calibri"/>
              </a:rPr>
              <a:t> Обучающий сайт</a:t>
            </a:r>
            <a:br>
              <a:rPr sz="4000"/>
            </a:br>
            <a:r>
              <a:rPr b="1" lang="ru-RU" sz="4000" strike="noStrike" u="none">
                <a:solidFill>
                  <a:schemeClr val="dk1"/>
                </a:solidFill>
                <a:uFillTx/>
                <a:latin typeface="Calibri"/>
              </a:rPr>
              <a:t>Адрес страницы:</a:t>
            </a:r>
            <a:r>
              <a:rPr b="0" lang="ru-RU" sz="40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4000" strike="noStrike" u="sng">
                <a:solidFill>
                  <a:schemeClr val="dk1"/>
                </a:solidFill>
                <a:uFillTx/>
                <a:latin typeface="Calibri"/>
                <a:hlinkClick r:id="rId3"/>
              </a:rPr>
              <a:t>https://realpython.com/flask-by-example-part-1-project-setup/</a:t>
            </a:r>
            <a:br>
              <a:rPr sz="4000"/>
            </a:br>
            <a:r>
              <a:rPr b="1" lang="ru-RU" sz="4000" strike="noStrike" u="none">
                <a:solidFill>
                  <a:schemeClr val="dk1"/>
                </a:solidFill>
                <a:uFillTx/>
                <a:latin typeface="Calibri"/>
              </a:rPr>
              <a:t>Название страницы:</a:t>
            </a:r>
            <a:r>
              <a:rPr b="0" lang="ru-RU" sz="40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i="1" lang="ru-RU" sz="4000" strike="noStrike" u="none">
                <a:solidFill>
                  <a:schemeClr val="dk1"/>
                </a:solidFill>
                <a:uFillTx/>
                <a:latin typeface="Calibri"/>
              </a:rPr>
              <a:t>«</a:t>
            </a:r>
            <a:r>
              <a:rPr b="0" i="1" lang="en-US" sz="4000" strike="noStrike" u="none">
                <a:solidFill>
                  <a:schemeClr val="dk1"/>
                </a:solidFill>
                <a:uFillTx/>
                <a:latin typeface="Calibri"/>
              </a:rPr>
              <a:t>Flask by Example — Project Setup»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4000" strike="noStrike" u="none">
                <a:solidFill>
                  <a:schemeClr val="dk1"/>
                </a:solidFill>
                <a:uFillTx/>
                <a:latin typeface="Calibri"/>
              </a:rPr>
              <a:t>4. W3Schools (</a:t>
            </a:r>
            <a:r>
              <a:rPr b="1" lang="ru-RU" sz="4000" strike="noStrike" u="none">
                <a:solidFill>
                  <a:schemeClr val="dk1"/>
                </a:solidFill>
                <a:uFillTx/>
                <a:latin typeface="Calibri"/>
              </a:rPr>
              <a:t>базовые уроки по </a:t>
            </a:r>
            <a:r>
              <a:rPr b="1" lang="en-US" sz="4000" strike="noStrike" u="none">
                <a:solidFill>
                  <a:schemeClr val="dk1"/>
                </a:solidFill>
                <a:uFillTx/>
                <a:latin typeface="Calibri"/>
              </a:rPr>
              <a:t>HTML/CSS </a:t>
            </a:r>
            <a:r>
              <a:rPr b="1" lang="ru-RU" sz="4000" strike="noStrike" u="none">
                <a:solidFill>
                  <a:schemeClr val="dk1"/>
                </a:solidFill>
                <a:uFillTx/>
                <a:latin typeface="Calibri"/>
              </a:rPr>
              <a:t>для шаблонов)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4000" strike="noStrike" u="none">
                <a:solidFill>
                  <a:schemeClr val="dk1"/>
                </a:solidFill>
                <a:uFillTx/>
                <a:latin typeface="Calibri"/>
              </a:rPr>
              <a:t>Тип:</a:t>
            </a:r>
            <a:r>
              <a:rPr b="0" lang="ru-RU" sz="4000" strike="noStrike" u="none">
                <a:solidFill>
                  <a:schemeClr val="dk1"/>
                </a:solidFill>
                <a:uFillTx/>
                <a:latin typeface="Calibri"/>
              </a:rPr>
              <a:t> Интернет-ресурс</a:t>
            </a:r>
            <a:br>
              <a:rPr sz="4000"/>
            </a:br>
            <a:r>
              <a:rPr b="1" lang="ru-RU" sz="4000" strike="noStrike" u="none">
                <a:solidFill>
                  <a:schemeClr val="dk1"/>
                </a:solidFill>
                <a:uFillTx/>
                <a:latin typeface="Calibri"/>
              </a:rPr>
              <a:t>Адрес страницы:</a:t>
            </a:r>
            <a:r>
              <a:rPr b="0" lang="ru-RU" sz="40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4000" strike="noStrike" u="sng">
                <a:solidFill>
                  <a:schemeClr val="dk1"/>
                </a:solidFill>
                <a:uFillTx/>
                <a:latin typeface="Calibri"/>
                <a:hlinkClick r:id="rId4"/>
              </a:rPr>
              <a:t>https://www.w3schools.com/html/</a:t>
            </a:r>
            <a:br>
              <a:rPr sz="4000"/>
            </a:br>
            <a:r>
              <a:rPr b="1" lang="ru-RU" sz="4000" strike="noStrike" u="none">
                <a:solidFill>
                  <a:schemeClr val="dk1"/>
                </a:solidFill>
                <a:uFillTx/>
                <a:latin typeface="Calibri"/>
              </a:rPr>
              <a:t>Название страницы:</a:t>
            </a:r>
            <a:r>
              <a:rPr b="0" lang="ru-RU" sz="40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i="1" lang="ru-RU" sz="4000" strike="noStrike" u="none">
                <a:solidFill>
                  <a:schemeClr val="dk1"/>
                </a:solidFill>
                <a:uFillTx/>
                <a:latin typeface="Calibri"/>
              </a:rPr>
              <a:t>«</a:t>
            </a:r>
            <a:r>
              <a:rPr b="0" i="1" lang="en-US" sz="4000" strike="noStrike" u="none">
                <a:solidFill>
                  <a:schemeClr val="dk1"/>
                </a:solidFill>
                <a:uFillTx/>
                <a:latin typeface="Calibri"/>
              </a:rPr>
              <a:t>HTML Tutorial»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4000" strike="noStrike" u="none">
                <a:solidFill>
                  <a:schemeClr val="dk1"/>
                </a:solidFill>
                <a:uFillTx/>
                <a:latin typeface="Calibri"/>
              </a:rPr>
              <a:t>5. Stack Overflow (</a:t>
            </a:r>
            <a:r>
              <a:rPr b="1" lang="ru-RU" sz="4000" strike="noStrike" u="none">
                <a:solidFill>
                  <a:schemeClr val="dk1"/>
                </a:solidFill>
                <a:uFillTx/>
                <a:latin typeface="Calibri"/>
              </a:rPr>
              <a:t>решение ошибок)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4000" strike="noStrike" u="none">
                <a:solidFill>
                  <a:schemeClr val="dk1"/>
                </a:solidFill>
                <a:uFillTx/>
                <a:latin typeface="Calibri"/>
              </a:rPr>
              <a:t>Тип:</a:t>
            </a:r>
            <a:r>
              <a:rPr b="0" lang="ru-RU" sz="4000" strike="noStrike" u="none">
                <a:solidFill>
                  <a:schemeClr val="dk1"/>
                </a:solidFill>
                <a:uFillTx/>
                <a:latin typeface="Calibri"/>
              </a:rPr>
              <a:t> Форум разработчиков</a:t>
            </a:r>
            <a:br>
              <a:rPr sz="4000"/>
            </a:br>
            <a:r>
              <a:rPr b="0" lang="en-US" sz="4000" strike="noStrike" u="none">
                <a:solidFill>
                  <a:schemeClr val="dk1"/>
                </a:solidFill>
                <a:uFillTx/>
                <a:latin typeface="Calibri"/>
              </a:rPr>
              <a:t>      </a:t>
            </a:r>
            <a:r>
              <a:rPr b="1" lang="ru-RU" sz="4000" strike="noStrike" u="none">
                <a:solidFill>
                  <a:schemeClr val="dk1"/>
                </a:solidFill>
                <a:uFillTx/>
                <a:latin typeface="Calibri"/>
              </a:rPr>
              <a:t>Адрес страницы:</a:t>
            </a:r>
            <a:r>
              <a:rPr b="0" lang="ru-RU" sz="40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4000" strike="noStrike" u="sng">
                <a:solidFill>
                  <a:schemeClr val="dk1"/>
                </a:solidFill>
                <a:uFillTx/>
                <a:latin typeface="Calibri"/>
                <a:hlinkClick r:id="rId5"/>
              </a:rPr>
              <a:t>https://stackoverflow.com/questions/tagged/flask</a:t>
            </a:r>
            <a:br>
              <a:rPr sz="4000"/>
            </a:br>
            <a:r>
              <a:rPr b="0" lang="en-US" sz="4000" strike="noStrike" u="none">
                <a:solidFill>
                  <a:schemeClr val="dk1"/>
                </a:solidFill>
                <a:uFillTx/>
                <a:latin typeface="Calibri"/>
              </a:rPr>
              <a:t>      </a:t>
            </a:r>
            <a:r>
              <a:rPr b="1" lang="ru-RU" sz="4000" strike="noStrike" u="none">
                <a:solidFill>
                  <a:schemeClr val="dk1"/>
                </a:solidFill>
                <a:uFillTx/>
                <a:latin typeface="Calibri"/>
              </a:rPr>
              <a:t>Название страницы:</a:t>
            </a:r>
            <a:r>
              <a:rPr b="0" lang="ru-RU" sz="40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i="1" lang="ru-RU" sz="4000" strike="noStrike" u="none">
                <a:solidFill>
                  <a:schemeClr val="dk1"/>
                </a:solidFill>
                <a:uFillTx/>
                <a:latin typeface="Calibri"/>
              </a:rPr>
              <a:t>«</a:t>
            </a:r>
            <a:r>
              <a:rPr b="0" i="1" lang="en-US" sz="4000" strike="noStrike" u="none">
                <a:solidFill>
                  <a:schemeClr val="dk1"/>
                </a:solidFill>
                <a:uFillTx/>
                <a:latin typeface="Calibri"/>
              </a:rPr>
              <a:t>Flask Questions on Stack Overflow»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19440"/>
            <a:ext cx="10514880" cy="99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Неоконченная работа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61520" y="195120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</a:rPr>
              <a:t>Когда создаешь нового учителя, то к нему добавляются все ученики.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</a:rPr>
              <a:t>А также в проекте не сохраняется длинное описание.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85"/>
          <p:cNvSpPr/>
          <p:nvPr/>
        </p:nvSpPr>
        <p:spPr>
          <a:xfrm>
            <a:off x="1326600" y="2374920"/>
            <a:ext cx="84441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Calibri"/>
              </a:rPr>
              <a:t>Спасибо за внимание 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Application>LibreOffice/24.8.3.2$Linux_X86_64 LibreOffice_project/480$Build-2</Application>
  <AppVersion>15.0000</AppVersion>
  <Words>262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2023-01-07T09:33:15Z</dcterms:created>
  <dc:creator>Microsoft Office User</dc:creator>
  <dc:description/>
  <dc:language>ru-RU</dc:language>
  <cp:lastModifiedBy/>
  <dcterms:modified xsi:type="dcterms:W3CDTF">2025-04-24T17:58:59Z</dcterms:modified>
  <cp:revision>8</cp:revision>
  <dc:subject/>
  <dc:title>NAME OF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8</vt:i4>
  </property>
</Properties>
</file>