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67" r:id="rId2"/>
    <p:sldId id="260" r:id="rId3"/>
    <p:sldId id="265" r:id="rId4"/>
    <p:sldId id="278" r:id="rId5"/>
    <p:sldId id="271" r:id="rId6"/>
    <p:sldId id="274" r:id="rId7"/>
    <p:sldId id="273" r:id="rId8"/>
    <p:sldId id="275" r:id="rId9"/>
    <p:sldId id="276" r:id="rId10"/>
    <p:sldId id="277" r:id="rId11"/>
    <p:sldId id="262" r:id="rId12"/>
  </p:sldIdLst>
  <p:sldSz cx="12192000" cy="6858000"/>
  <p:notesSz cx="6858000" cy="9144000"/>
  <p:embeddedFontLst>
    <p:embeddedFont>
      <p:font typeface="Constantia" pitchFamily="18" charset="0"/>
      <p:regular r:id="rId13"/>
      <p:bold r:id="rId14"/>
      <p:italic r:id="rId15"/>
      <p:boldItalic r:id="rId16"/>
    </p:embeddedFont>
    <p:embeddedFont>
      <p:font typeface="Wingdings 2" pitchFamily="18" charset="2"/>
      <p:regular r:id="rId17"/>
    </p:embeddedFont>
    <p:embeddedFont>
      <p:font typeface="TT Commons Black Italic" charset="-52"/>
      <p:boldItalic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32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1F29-4B71-4152-A301-F1D4E67F2DF7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FA28B5-38BD-4825-B964-66150709B40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1F29-4B71-4152-A301-F1D4E67F2DF7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8B5-38BD-4825-B964-66150709B4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1F29-4B71-4152-A301-F1D4E67F2DF7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8B5-38BD-4825-B964-66150709B4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DD1F29-4B71-4152-A301-F1D4E67F2DF7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3FA28B5-38BD-4825-B964-66150709B40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1F29-4B71-4152-A301-F1D4E67F2DF7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8B5-38BD-4825-B964-66150709B40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1F29-4B71-4152-A301-F1D4E67F2DF7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8B5-38BD-4825-B964-66150709B40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slow"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8B5-38BD-4825-B964-66150709B40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1F29-4B71-4152-A301-F1D4E67F2DF7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1F29-4B71-4152-A301-F1D4E67F2DF7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8B5-38BD-4825-B964-66150709B40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slow"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1F29-4B71-4152-A301-F1D4E67F2DF7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8B5-38BD-4825-B964-66150709B4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DD1F29-4B71-4152-A301-F1D4E67F2DF7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FA28B5-38BD-4825-B964-66150709B40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1F29-4B71-4152-A301-F1D4E67F2DF7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FA28B5-38BD-4825-B964-66150709B40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DD1F29-4B71-4152-A301-F1D4E67F2DF7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3FA28B5-38BD-4825-B964-66150709B40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strips dir="ru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Владимира и </a:t>
            </a:r>
            <a:r>
              <a:rPr lang="ru-RU" dirty="0" smtClean="0"/>
              <a:t>Александры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b="1" dirty="0" smtClean="0">
                <a:solidFill>
                  <a:srgbClr val="FFFF00"/>
                </a:solidFill>
              </a:rPr>
              <a:t>Создание сайта: Текстовый генератор «Толстой напился»</a:t>
            </a:r>
            <a:endParaRPr lang="ru-RU" sz="6000" b="1" dirty="0">
              <a:solidFill>
                <a:srgbClr val="FFFF00"/>
              </a:solidFill>
            </a:endParaRPr>
          </a:p>
        </p:txBody>
      </p:sp>
      <p:pic>
        <p:nvPicPr>
          <p:cNvPr id="14344" name="Picture 8" descr="Picture backgroun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514724"/>
            <a:ext cx="3136855" cy="2219325"/>
          </a:xfrm>
          <a:prstGeom prst="rect">
            <a:avLst/>
          </a:prstGeom>
          <a:noFill/>
        </p:spPr>
      </p:pic>
      <p:pic>
        <p:nvPicPr>
          <p:cNvPr id="14346" name="Picture 10" descr="Picture backgrou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1F1F1F"/>
              </a:clrFrom>
              <a:clrTo>
                <a:srgbClr val="1F1F1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20025" y="5065622"/>
            <a:ext cx="2689224" cy="1792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617199-1759-4DDE-A0DC-C0663F32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0805"/>
            <a:ext cx="10515600" cy="99504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T Commons Black Italic" panose="02000503020000090004" pitchFamily="2" charset="-52"/>
              </a:rPr>
              <a:t>Шестая страница: авторизация</a:t>
            </a:r>
            <a:endParaRPr lang="ru-RU" dirty="0">
              <a:latin typeface="TT Commons Black Italic" panose="02000503020000090004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B2FA82A-2FD9-477F-B9A8-8F0F0D587F78}"/>
              </a:ext>
            </a:extLst>
          </p:cNvPr>
          <p:cNvSpPr txBox="1"/>
          <p:nvPr/>
        </p:nvSpPr>
        <p:spPr>
          <a:xfrm>
            <a:off x="8495767" y="4002654"/>
            <a:ext cx="30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form_enter</a:t>
            </a:r>
            <a:r>
              <a:rPr lang="en-US" dirty="0" smtClean="0">
                <a:solidFill>
                  <a:srgbClr val="FFFF00"/>
                </a:solidFill>
              </a:rPr>
              <a:t>.html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6" name="Выноска со стрелкой вниз 15"/>
          <p:cNvSpPr/>
          <p:nvPr/>
        </p:nvSpPr>
        <p:spPr>
          <a:xfrm>
            <a:off x="1847849" y="3571875"/>
            <a:ext cx="3019425" cy="1209676"/>
          </a:xfrm>
          <a:prstGeom prst="downArrowCallou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После Авторизации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7" y="1185864"/>
            <a:ext cx="6610348" cy="22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300" y="4824413"/>
            <a:ext cx="35623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1999" y="552450"/>
            <a:ext cx="3076575" cy="331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5641" y="4314825"/>
            <a:ext cx="3985659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6225" y="1190624"/>
            <a:ext cx="68008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78136" y="4295775"/>
            <a:ext cx="4094589" cy="256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93775" y="4838700"/>
            <a:ext cx="34982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5639117"/>
            <a:ext cx="4986338" cy="12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616576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u-RU" sz="4000" b="1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ru-RU" sz="4000" b="1" dirty="0" smtClean="0">
                <a:solidFill>
                  <a:srgbClr val="FFFF00"/>
                </a:solidFill>
              </a:rPr>
              <a:t>Сайт  </a:t>
            </a:r>
            <a:r>
              <a:rPr lang="ru-RU" sz="4000" b="1" dirty="0" smtClean="0">
                <a:solidFill>
                  <a:srgbClr val="FFFF00"/>
                </a:solidFill>
              </a:rPr>
              <a:t>соответствует всем требованиям! Можно использовать</a:t>
            </a:r>
            <a:r>
              <a:rPr lang="ru-RU" sz="4000" b="1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endParaRPr lang="ru-RU" sz="4000" b="1" dirty="0" smtClean="0"/>
          </a:p>
          <a:p>
            <a:r>
              <a:rPr lang="ru-RU" sz="2400" dirty="0" smtClean="0"/>
              <a:t>Возможности для улучшения</a:t>
            </a:r>
            <a:r>
              <a:rPr lang="ru-RU" sz="2400" dirty="0" smtClean="0"/>
              <a:t>:</a:t>
            </a:r>
          </a:p>
          <a:p>
            <a:pPr>
              <a:buNone/>
            </a:pPr>
            <a:r>
              <a:rPr lang="ru-RU" sz="2400" dirty="0" smtClean="0"/>
              <a:t> </a:t>
            </a:r>
            <a:r>
              <a:rPr lang="ru-RU" sz="2400" dirty="0" smtClean="0"/>
              <a:t>    </a:t>
            </a:r>
            <a:r>
              <a:rPr lang="ru-RU" sz="2400" dirty="0" smtClean="0"/>
              <a:t>продвинутая генерация с использованием нейронных сетей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8000" dirty="0" smtClean="0"/>
              <a:t>Вывод</a:t>
            </a:r>
            <a:endParaRPr lang="ru-RU" sz="8000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419225"/>
            <a:ext cx="10972800" cy="46767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Цели – создать </a:t>
            </a:r>
            <a:r>
              <a:rPr lang="ru-RU" dirty="0" smtClean="0">
                <a:solidFill>
                  <a:srgbClr val="FFFF00"/>
                </a:solidFill>
              </a:rPr>
              <a:t>сайт для генерации «бредового текста» и развлечения, с возм</a:t>
            </a:r>
            <a:r>
              <a:rPr lang="ru-RU" dirty="0" smtClean="0">
                <a:solidFill>
                  <a:srgbClr val="FFFF00"/>
                </a:solidFill>
              </a:rPr>
              <a:t>ожно</a:t>
            </a:r>
            <a:r>
              <a:rPr lang="ru-RU" dirty="0" smtClean="0">
                <a:solidFill>
                  <a:srgbClr val="FFFF00"/>
                </a:solidFill>
              </a:rPr>
              <a:t>стью выгружать свои генерации на форум.</a:t>
            </a:r>
            <a:endParaRPr lang="ru-RU" dirty="0" smtClean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Идея</a:t>
            </a:r>
            <a:r>
              <a:rPr lang="ru-RU" dirty="0" smtClean="0">
                <a:solidFill>
                  <a:srgbClr val="FFFF00"/>
                </a:solidFill>
              </a:rPr>
              <a:t>: сайт создан под впечатление от работы «Балаболы»</a:t>
            </a:r>
            <a:r>
              <a:rPr lang="en-US" dirty="0" smtClean="0">
                <a:solidFill>
                  <a:srgbClr val="FFFF00"/>
                </a:solidFill>
              </a:rPr>
              <a:t>; </a:t>
            </a:r>
            <a:r>
              <a:rPr lang="ru-RU" dirty="0" smtClean="0">
                <a:solidFill>
                  <a:srgbClr val="FFFF00"/>
                </a:solidFill>
              </a:rPr>
              <a:t>отличия – добавление чата, больше вариантов генерации</a:t>
            </a:r>
            <a:endParaRPr lang="ru-RU" dirty="0" smtClean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Материалы: изображения из </a:t>
            </a:r>
            <a:r>
              <a:rPr lang="ru-RU" dirty="0" smtClean="0">
                <a:solidFill>
                  <a:srgbClr val="FFFF00"/>
                </a:solidFill>
              </a:rPr>
              <a:t>интернета(и сгенерированные нейросетями),  изучение официального сайта </a:t>
            </a:r>
            <a:r>
              <a:rPr lang="en-US" dirty="0" smtClean="0">
                <a:solidFill>
                  <a:srgbClr val="FFFF00"/>
                </a:solidFill>
              </a:rPr>
              <a:t>Bootstrap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14" y="4152900"/>
            <a:ext cx="4359836" cy="22764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315" name="Picture 3" descr="Picture backgrou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4350" y="4222253"/>
            <a:ext cx="3727449" cy="21594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Выноска со стрелкой вправо 7"/>
          <p:cNvSpPr/>
          <p:nvPr/>
        </p:nvSpPr>
        <p:spPr>
          <a:xfrm>
            <a:off x="4648200" y="4343400"/>
            <a:ext cx="904875" cy="1857375"/>
          </a:xfrm>
          <a:prstGeom prst="rightArrowCallou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со стрелкой вправо 8"/>
          <p:cNvSpPr/>
          <p:nvPr/>
        </p:nvSpPr>
        <p:spPr>
          <a:xfrm flipH="1">
            <a:off x="7058023" y="4343400"/>
            <a:ext cx="904875" cy="1828800"/>
          </a:xfrm>
          <a:prstGeom prst="rightArrowCallou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6299" y="4495800"/>
            <a:ext cx="3014517" cy="1600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2399"/>
            <a:ext cx="10972800" cy="3760573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rgbClr val="FFFF00"/>
                </a:solidFill>
              </a:rPr>
              <a:t>Классы</a:t>
            </a:r>
            <a:r>
              <a:rPr lang="en-US" sz="4400" dirty="0" smtClean="0">
                <a:solidFill>
                  <a:srgbClr val="FFFF00"/>
                </a:solidFill>
              </a:rPr>
              <a:t>, </a:t>
            </a:r>
            <a:r>
              <a:rPr lang="ru-RU" sz="4400" dirty="0" smtClean="0">
                <a:solidFill>
                  <a:srgbClr val="FFFF00"/>
                </a:solidFill>
              </a:rPr>
              <a:t>функции</a:t>
            </a:r>
            <a:r>
              <a:rPr lang="en-US" sz="4400" dirty="0" smtClean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и </a:t>
            </a:r>
            <a:r>
              <a:rPr lang="en-US" sz="4400" dirty="0" smtClean="0">
                <a:solidFill>
                  <a:srgbClr val="FFFF00"/>
                </a:solidFill>
              </a:rPr>
              <a:t>html</a:t>
            </a:r>
            <a:r>
              <a:rPr lang="ru-RU" sz="4400" dirty="0" smtClean="0">
                <a:solidFill>
                  <a:srgbClr val="FFFF00"/>
                </a:solidFill>
              </a:rPr>
              <a:t>:</a:t>
            </a:r>
            <a:r>
              <a:rPr lang="ru-RU" sz="4400" dirty="0" smtClean="0">
                <a:solidFill>
                  <a:srgbClr val="FFFF00"/>
                </a:solidFill>
              </a:rPr>
              <a:t/>
            </a:r>
            <a:br>
              <a:rPr lang="ru-RU" sz="4400" dirty="0" smtClean="0">
                <a:solidFill>
                  <a:srgbClr val="FFFF00"/>
                </a:solidFill>
              </a:rPr>
            </a:br>
            <a:r>
              <a:rPr lang="en-US" sz="4400" dirty="0" smtClean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Внешний вид и реализация</a:t>
            </a:r>
            <a:endParaRPr lang="ru-RU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617199-1759-4DDE-A0DC-C0663F32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0805"/>
            <a:ext cx="10515600" cy="1071245"/>
          </a:xfrm>
        </p:spPr>
        <p:txBody>
          <a:bodyPr/>
          <a:lstStyle/>
          <a:p>
            <a:r>
              <a:rPr lang="en-US" dirty="0" err="1" smtClean="0">
                <a:latin typeface="TT Commons Black Italic" panose="02000503020000090004" pitchFamily="2" charset="-52"/>
              </a:rPr>
              <a:t>Navbar</a:t>
            </a:r>
            <a:endParaRPr lang="ru-RU" dirty="0">
              <a:latin typeface="TT Commons Black Italic" panose="02000503020000090004" pitchFamily="2" charset="-52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543050"/>
            <a:ext cx="11349038" cy="170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Выноска со стрелкой вверх 8"/>
          <p:cNvSpPr/>
          <p:nvPr/>
        </p:nvSpPr>
        <p:spPr>
          <a:xfrm>
            <a:off x="466725" y="2143124"/>
            <a:ext cx="1628775" cy="1647825"/>
          </a:xfrm>
          <a:prstGeom prst="upArrowCallout">
            <a:avLst>
              <a:gd name="adj1" fmla="val 23844"/>
              <a:gd name="adj2" fmla="val 25000"/>
              <a:gd name="adj3" fmla="val 22110"/>
              <a:gd name="adj4" fmla="val 41856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Эмблема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0" name="Выноска со стрелкой вниз 9"/>
          <p:cNvSpPr/>
          <p:nvPr/>
        </p:nvSpPr>
        <p:spPr>
          <a:xfrm>
            <a:off x="2571750" y="600075"/>
            <a:ext cx="2400299" cy="1209676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47654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Вкладки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1" name="Выноска со стрелкой вправо 10"/>
          <p:cNvSpPr/>
          <p:nvPr/>
        </p:nvSpPr>
        <p:spPr>
          <a:xfrm>
            <a:off x="7753350" y="1628774"/>
            <a:ext cx="2400299" cy="495301"/>
          </a:xfrm>
          <a:prstGeom prst="rightArrowCallou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Регистрация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299" y="3519314"/>
            <a:ext cx="5191125" cy="29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B2FA82A-2FD9-477F-B9A8-8F0F0D587F78}"/>
              </a:ext>
            </a:extLst>
          </p:cNvPr>
          <p:cNvSpPr txBox="1"/>
          <p:nvPr/>
        </p:nvSpPr>
        <p:spPr>
          <a:xfrm>
            <a:off x="4390492" y="3516879"/>
            <a:ext cx="30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base</a:t>
            </a:r>
            <a:r>
              <a:rPr lang="en-US" dirty="0" smtClean="0">
                <a:solidFill>
                  <a:srgbClr val="FFFF00"/>
                </a:solidFill>
              </a:rPr>
              <a:t>.html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764" y="3957638"/>
            <a:ext cx="5150999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Выноска со стрелкой вверх 15"/>
          <p:cNvSpPr/>
          <p:nvPr/>
        </p:nvSpPr>
        <p:spPr>
          <a:xfrm>
            <a:off x="1990725" y="5476875"/>
            <a:ext cx="2076450" cy="1247774"/>
          </a:xfrm>
          <a:prstGeom prst="upArrowCallout">
            <a:avLst>
              <a:gd name="adj1" fmla="val 23844"/>
              <a:gd name="adj2" fmla="val 25000"/>
              <a:gd name="adj3" fmla="val 22110"/>
              <a:gd name="adj4" fmla="val 63230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Сжатый вид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616576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617199-1759-4DDE-A0DC-C0663F32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0805"/>
            <a:ext cx="10515600" cy="1071245"/>
          </a:xfrm>
        </p:spPr>
        <p:txBody>
          <a:bodyPr/>
          <a:lstStyle/>
          <a:p>
            <a:r>
              <a:rPr lang="ru-RU" dirty="0" smtClean="0">
                <a:latin typeface="TT Commons Black Italic" panose="02000503020000090004" pitchFamily="2" charset="-52"/>
              </a:rPr>
              <a:t>Первая страница: описание</a:t>
            </a:r>
            <a:endParaRPr lang="ru-RU" dirty="0">
              <a:latin typeface="TT Commons Black Italic" panose="02000503020000090004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B2FA82A-2FD9-477F-B9A8-8F0F0D587F78}"/>
              </a:ext>
            </a:extLst>
          </p:cNvPr>
          <p:cNvSpPr txBox="1"/>
          <p:nvPr/>
        </p:nvSpPr>
        <p:spPr>
          <a:xfrm>
            <a:off x="8238592" y="4469379"/>
            <a:ext cx="30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main.html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28813" r="28596"/>
          <a:stretch>
            <a:fillRect/>
          </a:stretch>
        </p:blipFill>
        <p:spPr bwMode="auto">
          <a:xfrm>
            <a:off x="904875" y="1600200"/>
            <a:ext cx="4152520" cy="494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2642" y="1276351"/>
            <a:ext cx="3860208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1613" y="5343524"/>
            <a:ext cx="6500812" cy="107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3525" y="2662238"/>
            <a:ext cx="20383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616576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617199-1759-4DDE-A0DC-C0663F32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0805"/>
            <a:ext cx="10515600" cy="99504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T Commons Black Italic" panose="02000503020000090004" pitchFamily="2" charset="-52"/>
              </a:rPr>
              <a:t>Вторая страница: первый вариант генерации</a:t>
            </a:r>
            <a:endParaRPr lang="ru-RU" dirty="0">
              <a:latin typeface="TT Commons Black Italic" panose="02000503020000090004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B2FA82A-2FD9-477F-B9A8-8F0F0D587F78}"/>
              </a:ext>
            </a:extLst>
          </p:cNvPr>
          <p:cNvSpPr txBox="1"/>
          <p:nvPr/>
        </p:nvSpPr>
        <p:spPr>
          <a:xfrm>
            <a:off x="8495767" y="4040754"/>
            <a:ext cx="30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gen</a:t>
            </a:r>
            <a:r>
              <a:rPr lang="en-US" dirty="0" smtClean="0">
                <a:solidFill>
                  <a:srgbClr val="FFFF00"/>
                </a:solidFill>
              </a:rPr>
              <a:t>.html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9" y="1895475"/>
            <a:ext cx="5638801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7150" y="1047750"/>
            <a:ext cx="3843338" cy="29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2FA82A-2FD9-477F-B9A8-8F0F0D587F78}"/>
              </a:ext>
            </a:extLst>
          </p:cNvPr>
          <p:cNvSpPr txBox="1"/>
          <p:nvPr/>
        </p:nvSpPr>
        <p:spPr>
          <a:xfrm>
            <a:off x="8981542" y="5307579"/>
            <a:ext cx="30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generate_entered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 b="6490"/>
          <a:stretch>
            <a:fillRect/>
          </a:stretch>
        </p:blipFill>
        <p:spPr bwMode="auto">
          <a:xfrm>
            <a:off x="171450" y="1866901"/>
            <a:ext cx="5619750" cy="3895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5825" y="3443289"/>
            <a:ext cx="3890963" cy="283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86450" y="5288633"/>
            <a:ext cx="5295900" cy="156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58300" y="4432070"/>
            <a:ext cx="2933700" cy="219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8" cstate="print"/>
          <a:srcRect t="50954" b="7213"/>
          <a:stretch>
            <a:fillRect/>
          </a:stretch>
        </p:blipFill>
        <p:spPr bwMode="auto">
          <a:xfrm>
            <a:off x="666750" y="5428083"/>
            <a:ext cx="1004888" cy="26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Стрелка влево 13"/>
          <p:cNvSpPr/>
          <p:nvPr/>
        </p:nvSpPr>
        <p:spPr>
          <a:xfrm>
            <a:off x="1276350" y="5029200"/>
            <a:ext cx="2466975" cy="990600"/>
          </a:xfrm>
          <a:prstGeom prst="lef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Появляется только при авторизации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616576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617199-1759-4DDE-A0DC-C0663F32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0805"/>
            <a:ext cx="10515600" cy="99504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T Commons Black Italic" panose="02000503020000090004" pitchFamily="2" charset="-52"/>
              </a:rPr>
              <a:t>Третья страница: второй вариант генерации</a:t>
            </a:r>
            <a:endParaRPr lang="ru-RU" dirty="0">
              <a:latin typeface="TT Commons Black Italic" panose="02000503020000090004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B2FA82A-2FD9-477F-B9A8-8F0F0D587F78}"/>
              </a:ext>
            </a:extLst>
          </p:cNvPr>
          <p:cNvSpPr txBox="1"/>
          <p:nvPr/>
        </p:nvSpPr>
        <p:spPr>
          <a:xfrm>
            <a:off x="8495767" y="4040754"/>
            <a:ext cx="30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gen</a:t>
            </a:r>
            <a:r>
              <a:rPr lang="en-US" dirty="0" smtClean="0">
                <a:solidFill>
                  <a:srgbClr val="FFFF00"/>
                </a:solidFill>
              </a:rPr>
              <a:t>.html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4" y="2000250"/>
            <a:ext cx="5638801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7150" y="1047750"/>
            <a:ext cx="3843338" cy="29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7188" y="3933825"/>
            <a:ext cx="4467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6002" y="5695950"/>
            <a:ext cx="4855348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2FA82A-2FD9-477F-B9A8-8F0F0D587F78}"/>
              </a:ext>
            </a:extLst>
          </p:cNvPr>
          <p:cNvSpPr txBox="1"/>
          <p:nvPr/>
        </p:nvSpPr>
        <p:spPr>
          <a:xfrm>
            <a:off x="8981542" y="5307579"/>
            <a:ext cx="30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generate_entered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5326" y="4424364"/>
            <a:ext cx="3657599" cy="195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7" cstate="print"/>
          <a:srcRect b="7213"/>
          <a:stretch>
            <a:fillRect/>
          </a:stretch>
        </p:blipFill>
        <p:spPr bwMode="auto">
          <a:xfrm>
            <a:off x="816369" y="5283295"/>
            <a:ext cx="1036244" cy="61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Стрелка влево 13"/>
          <p:cNvSpPr/>
          <p:nvPr/>
        </p:nvSpPr>
        <p:spPr>
          <a:xfrm>
            <a:off x="1381125" y="5267325"/>
            <a:ext cx="2466975" cy="990600"/>
          </a:xfrm>
          <a:prstGeom prst="lef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Появляется только при авторизации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616576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617199-1759-4DDE-A0DC-C0663F32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0805"/>
            <a:ext cx="10515600" cy="99504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T Commons Black Italic" panose="02000503020000090004" pitchFamily="2" charset="-52"/>
              </a:rPr>
              <a:t>Четвёртая страница: чат</a:t>
            </a:r>
            <a:endParaRPr lang="ru-RU" dirty="0">
              <a:latin typeface="TT Commons Black Italic" panose="02000503020000090004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B2FA82A-2FD9-477F-B9A8-8F0F0D587F78}"/>
              </a:ext>
            </a:extLst>
          </p:cNvPr>
          <p:cNvSpPr txBox="1"/>
          <p:nvPr/>
        </p:nvSpPr>
        <p:spPr>
          <a:xfrm>
            <a:off x="8495767" y="4040754"/>
            <a:ext cx="30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scroll.html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7150" y="1047750"/>
            <a:ext cx="3843338" cy="29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27" y="1162050"/>
            <a:ext cx="5927124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 r="22833"/>
          <a:stretch>
            <a:fillRect/>
          </a:stretch>
        </p:blipFill>
        <p:spPr bwMode="auto">
          <a:xfrm>
            <a:off x="7686675" y="947414"/>
            <a:ext cx="3867150" cy="300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5608" y="4676775"/>
            <a:ext cx="4836629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77301" y="4391026"/>
            <a:ext cx="3048000" cy="175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Выноска со стрелкой вверх 15"/>
          <p:cNvSpPr/>
          <p:nvPr/>
        </p:nvSpPr>
        <p:spPr>
          <a:xfrm>
            <a:off x="1085850" y="4695824"/>
            <a:ext cx="3124200" cy="1647825"/>
          </a:xfrm>
          <a:prstGeom prst="upArrowCallou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Интерфейс появляется только при отправке поста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616576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617199-1759-4DDE-A0DC-C0663F32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0805"/>
            <a:ext cx="10515600" cy="99504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T Commons Black Italic" panose="02000503020000090004" pitchFamily="2" charset="-52"/>
              </a:rPr>
              <a:t>Пятая страница: регистрация</a:t>
            </a:r>
            <a:endParaRPr lang="ru-RU" dirty="0">
              <a:latin typeface="TT Commons Black Italic" panose="02000503020000090004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B2FA82A-2FD9-477F-B9A8-8F0F0D587F78}"/>
              </a:ext>
            </a:extLst>
          </p:cNvPr>
          <p:cNvSpPr txBox="1"/>
          <p:nvPr/>
        </p:nvSpPr>
        <p:spPr>
          <a:xfrm>
            <a:off x="8495767" y="4002654"/>
            <a:ext cx="30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form_enter</a:t>
            </a:r>
            <a:r>
              <a:rPr lang="en-US" dirty="0" smtClean="0">
                <a:solidFill>
                  <a:srgbClr val="FFFF00"/>
                </a:solidFill>
              </a:rPr>
              <a:t>.html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6" name="Выноска со стрелкой вниз 15"/>
          <p:cNvSpPr/>
          <p:nvPr/>
        </p:nvSpPr>
        <p:spPr>
          <a:xfrm>
            <a:off x="1847849" y="3571875"/>
            <a:ext cx="3019425" cy="1209676"/>
          </a:xfrm>
          <a:prstGeom prst="downArrowCallou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После Регистрации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7" y="1185864"/>
            <a:ext cx="6610348" cy="22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300" y="4824413"/>
            <a:ext cx="35623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1999" y="552450"/>
            <a:ext cx="3076575" cy="331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5641" y="4314825"/>
            <a:ext cx="3985659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75" y="5574417"/>
            <a:ext cx="5295900" cy="128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93775" y="4838700"/>
            <a:ext cx="34982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616576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326</TotalTime>
  <Words>156</Words>
  <Application>Microsoft Office PowerPoint</Application>
  <PresentationFormat>Произвольный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Constantia</vt:lpstr>
      <vt:lpstr>Wingdings 2</vt:lpstr>
      <vt:lpstr>TT Commons Black Italic</vt:lpstr>
      <vt:lpstr>Бумажная</vt:lpstr>
      <vt:lpstr>Создание сайта: Текстовый генератор «Толстой напился»</vt:lpstr>
      <vt:lpstr>Введение</vt:lpstr>
      <vt:lpstr>Классы, функции и html:  Внешний вид и реализация</vt:lpstr>
      <vt:lpstr>Navbar</vt:lpstr>
      <vt:lpstr>Первая страница: описание</vt:lpstr>
      <vt:lpstr>Вторая страница: первый вариант генерации</vt:lpstr>
      <vt:lpstr>Третья страница: второй вариант генерации</vt:lpstr>
      <vt:lpstr>Четвёртая страница: чат</vt:lpstr>
      <vt:lpstr>Пятая страница: регистрация</vt:lpstr>
      <vt:lpstr>Шестая страница: авторизация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Лабиринт Минотавра</dc:title>
  <dc:creator>Mrider ⠀⠀</dc:creator>
  <cp:lastModifiedBy>Пользователь Windows</cp:lastModifiedBy>
  <cp:revision>28</cp:revision>
  <dcterms:created xsi:type="dcterms:W3CDTF">2024-01-20T12:36:59Z</dcterms:created>
  <dcterms:modified xsi:type="dcterms:W3CDTF">2024-04-26T19:58:55Z</dcterms:modified>
</cp:coreProperties>
</file>