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5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432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39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41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272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909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25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97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20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83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35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02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16FA-7D74-4BAC-B19F-56D4FAD4A6A4}" type="datetimeFigureOut">
              <a:rPr lang="ru-RU" smtClean="0"/>
              <a:pPr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C832-70EC-44C2-9703-E4B3641CA7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52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rial Black" pitchFamily="34" charset="0"/>
              </a:rPr>
              <a:t>BATTLE CITY</a:t>
            </a:r>
            <a:endParaRPr lang="ru-RU" sz="7200" dirty="0"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105400"/>
            <a:ext cx="4300914" cy="1752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 Black" pitchFamily="34" charset="0"/>
              </a:rPr>
              <a:t>БУТРОВА ИРИНА</a:t>
            </a:r>
          </a:p>
          <a:p>
            <a:r>
              <a:rPr lang="ru-RU" dirty="0" smtClean="0">
                <a:latin typeface="Arial Black" pitchFamily="34" charset="0"/>
              </a:rPr>
              <a:t>КУЗНЕЦОВА ВИКТОРИЯ</a:t>
            </a:r>
          </a:p>
          <a:p>
            <a:r>
              <a:rPr lang="ru-RU" dirty="0" smtClean="0">
                <a:latin typeface="Arial Black" pitchFamily="34" charset="0"/>
              </a:rPr>
              <a:t>8М</a:t>
            </a:r>
            <a:endParaRPr lang="ru-RU" dirty="0">
              <a:latin typeface="Arial Black" pitchFamily="34" charset="0"/>
            </a:endParaRPr>
          </a:p>
        </p:txBody>
      </p:sp>
      <p:pic>
        <p:nvPicPr>
          <p:cNvPr id="1026" name="Picture 2" descr="https://i.ytimg.com/vi/EU5g9YpjXa8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65" r="6054" b="34486"/>
          <a:stretch/>
        </p:blipFill>
        <p:spPr bwMode="auto">
          <a:xfrm>
            <a:off x="17091" y="692696"/>
            <a:ext cx="9126909" cy="380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18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Цели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3 уровня сложности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Автономное передвижение врагов по полю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Нереальная графика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Опция воспроизведения игры снова и снова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Возможность остановки игры в любое время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Работающая программа!</a:t>
            </a:r>
          </a:p>
          <a:p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1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accent1"/>
                </a:solidFill>
              </a:rPr>
              <a:t>Вас ждёт</a:t>
            </a:r>
            <a:r>
              <a:rPr lang="en-US" sz="7200" dirty="0" smtClean="0">
                <a:solidFill>
                  <a:schemeClr val="accent1"/>
                </a:solidFill>
              </a:rPr>
              <a:t>:</a:t>
            </a:r>
            <a:endParaRPr lang="ru-RU" sz="7200" dirty="0">
              <a:solidFill>
                <a:schemeClr val="accent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Невероятный интерфейс</a:t>
            </a:r>
            <a:endParaRPr lang="ru-RU" sz="44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14952" t="21030" r="46190" b="28529"/>
          <a:stretch>
            <a:fillRect/>
          </a:stretch>
        </p:blipFill>
        <p:spPr bwMode="auto">
          <a:xfrm>
            <a:off x="4139952" y="1412776"/>
            <a:ext cx="4752528" cy="493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032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8064" y="1556792"/>
            <a:ext cx="4038600" cy="4525963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/>
                </a:solidFill>
              </a:rPr>
              <a:t>Ностальгия по 90-м</a:t>
            </a:r>
            <a:r>
              <a:rPr lang="en-US" sz="4800" dirty="0" smtClean="0">
                <a:solidFill>
                  <a:schemeClr val="accent1"/>
                </a:solidFill>
              </a:rPr>
              <a:t>…</a:t>
            </a:r>
            <a:endParaRPr lang="ru-RU" sz="4800" dirty="0">
              <a:solidFill>
                <a:schemeClr val="accent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52736"/>
            <a:ext cx="5314056" cy="5330038"/>
          </a:xfrm>
        </p:spPr>
      </p:pic>
    </p:spTree>
    <p:extLst>
      <p:ext uri="{BB962C8B-B14F-4D97-AF65-F5344CB8AC3E}">
        <p14:creationId xmlns:p14="http://schemas.microsoft.com/office/powerpoint/2010/main" xmlns="" val="34964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/>
                </a:solidFill>
              </a:rPr>
              <a:t>И, конечно же, захватывающая игра!!!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548680"/>
            <a:ext cx="4074002" cy="5760640"/>
          </a:xfrm>
        </p:spPr>
      </p:pic>
    </p:spTree>
    <p:extLst>
      <p:ext uri="{BB962C8B-B14F-4D97-AF65-F5344CB8AC3E}">
        <p14:creationId xmlns:p14="http://schemas.microsoft.com/office/powerpoint/2010/main" xmlns="" val="29777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Использованные технологии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Возможности библиотеки </a:t>
            </a:r>
            <a:r>
              <a:rPr lang="en-US" dirty="0" err="1" smtClean="0">
                <a:solidFill>
                  <a:schemeClr val="accent1"/>
                </a:solidFill>
              </a:rPr>
              <a:t>pygame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ru-RU" dirty="0" smtClean="0">
                <a:solidFill>
                  <a:schemeClr val="accent1"/>
                </a:solidFill>
              </a:rPr>
              <a:t>Классы 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Модуль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63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48680" y="-99392"/>
            <a:ext cx="9144000" cy="5715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32039" y="1484785"/>
            <a:ext cx="3562673" cy="2922116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Это лучшее, что делала наша команда…</a:t>
            </a:r>
            <a:endParaRPr lang="ru-RU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68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BATTLE CITY</vt:lpstr>
      <vt:lpstr>Цели:</vt:lpstr>
      <vt:lpstr>Вас ждёт:</vt:lpstr>
      <vt:lpstr>Слайд 4</vt:lpstr>
      <vt:lpstr>Слайд 5</vt:lpstr>
      <vt:lpstr>Использованные технологии: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CITY</dc:title>
  <dc:creator>User</dc:creator>
  <cp:lastModifiedBy>user</cp:lastModifiedBy>
  <cp:revision>7</cp:revision>
  <dcterms:created xsi:type="dcterms:W3CDTF">2019-03-29T17:58:58Z</dcterms:created>
  <dcterms:modified xsi:type="dcterms:W3CDTF">2019-03-30T06:02:50Z</dcterms:modified>
</cp:coreProperties>
</file>