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9" name="Podnaslov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l-SI" smtClean="0"/>
              <a:t>Uredite slog podnaslova matrice</a:t>
            </a:r>
            <a:endParaRPr kumimoji="0" lang="en-US"/>
          </a:p>
        </p:txBody>
      </p:sp>
      <p:sp>
        <p:nvSpPr>
          <p:cNvPr id="28" name="Ograda datum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03A983D-9399-433E-A059-834F00638E4F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17" name="Ograda no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l-SI"/>
          </a:p>
        </p:txBody>
      </p:sp>
      <p:sp>
        <p:nvSpPr>
          <p:cNvPr id="10" name="Pravokot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kot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Pravokot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avokot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aven povezovalnik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aven povezovalnik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aven povezovalnik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aven povezovalnik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aven povezovalnik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aven povezovalnik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Pravokot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Ograda številke diapoz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27CBF6C-7565-4509-AA45-D0C43655DC88}" type="slidenum">
              <a:rPr lang="sl-SI" smtClean="0"/>
              <a:t>‹#›</a:t>
            </a:fld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983D-9399-433E-A059-834F00638E4F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BF6C-7565-4509-AA45-D0C43655DC88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983D-9399-433E-A059-834F00638E4F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BF6C-7565-4509-AA45-D0C43655DC88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8" name="Ograda vsebine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03A983D-9399-433E-A059-834F00638E4F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27CBF6C-7565-4509-AA45-D0C43655DC88}" type="slidenum">
              <a:rPr lang="sl-SI" smtClean="0"/>
              <a:t>‹#›</a:t>
            </a:fld>
            <a:endParaRPr lang="sl-SI"/>
          </a:p>
        </p:txBody>
      </p:sp>
      <p:sp>
        <p:nvSpPr>
          <p:cNvPr id="10" name="Ograda no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03A983D-9399-433E-A059-834F00638E4F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l-SI"/>
          </a:p>
        </p:txBody>
      </p:sp>
      <p:sp>
        <p:nvSpPr>
          <p:cNvPr id="9" name="Pravokot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avokot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avokot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kot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aven povezovalnik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aven povezovalnik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aven povezovalnik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aven povezovalnik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aven povezovalnik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ravokot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aven povezovalnik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27CBF6C-7565-4509-AA45-D0C43655DC88}" type="slidenum">
              <a:rPr lang="sl-SI" smtClean="0"/>
              <a:t>‹#›</a:t>
            </a:fld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983D-9399-433E-A059-834F00638E4F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BF6C-7565-4509-AA45-D0C43655DC88}" type="slidenum">
              <a:rPr lang="sl-SI" smtClean="0"/>
              <a:t>‹#›</a:t>
            </a:fld>
            <a:endParaRPr lang="sl-SI"/>
          </a:p>
        </p:txBody>
      </p:sp>
      <p:sp>
        <p:nvSpPr>
          <p:cNvPr id="9" name="Ograda vsebine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983D-9399-433E-A059-834F00638E4F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BF6C-7565-4509-AA45-D0C43655DC88}" type="slidenum">
              <a:rPr lang="sl-SI" smtClean="0"/>
              <a:t>‹#›</a:t>
            </a:fld>
            <a:endParaRPr lang="sl-SI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13" name="Ograda vsebine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12" name="Ograda besedila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14" name="Ograda besedila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6" name="Ograda datum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3A983D-9399-433E-A059-834F00638E4F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27CBF6C-7565-4509-AA45-D0C43655DC88}" type="slidenum">
              <a:rPr lang="sl-SI" smtClean="0"/>
              <a:t>‹#›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983D-9399-433E-A059-834F00638E4F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BF6C-7565-4509-AA45-D0C43655DC88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Naslov in vsebin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aven povezovalnik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8" name="Raven povezovalnik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aven povezovalnik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aven povezovalnik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Pravokot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aven povezovalnik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Ograda vsebine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21" name="Ograda datum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03A983D-9399-433E-A059-834F00638E4F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22" name="Ograda številke diapoz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27CBF6C-7565-4509-AA45-D0C43655DC88}" type="slidenum">
              <a:rPr lang="sl-SI" smtClean="0"/>
              <a:t>‹#›</a:t>
            </a:fld>
            <a:endParaRPr lang="sl-SI"/>
          </a:p>
        </p:txBody>
      </p:sp>
      <p:sp>
        <p:nvSpPr>
          <p:cNvPr id="23" name="Ograda no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aven povezovalnik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l-SI" smtClean="0"/>
              <a:t>Kliknite ikono, če želite dodati sliko</a:t>
            </a:r>
            <a:endParaRPr kumimoji="0" lang="en-US" dirty="0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10" name="Raven povezovalnik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Pravokot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aven povezovalnik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aven povezovalnik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aven povezovalnik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Ograda datum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3A983D-9399-433E-A059-834F00638E4F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18" name="Ograda številke diapoz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27CBF6C-7565-4509-AA45-D0C43655DC88}" type="slidenum">
              <a:rPr lang="sl-SI" smtClean="0"/>
              <a:t>‹#›</a:t>
            </a:fld>
            <a:endParaRPr lang="sl-SI"/>
          </a:p>
        </p:txBody>
      </p:sp>
      <p:sp>
        <p:nvSpPr>
          <p:cNvPr id="21" name="Ograda no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aven povezovalnik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Ograda naslova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13" name="Ograda besedila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l-SI" smtClean="0"/>
              <a:t>Uredite sloge besedila matrice</a:t>
            </a:r>
          </a:p>
          <a:p>
            <a:pPr lvl="1" eaLnBrk="1" latinLnBrk="0" hangingPunct="1"/>
            <a:r>
              <a:rPr kumimoji="0" lang="sl-SI" smtClean="0"/>
              <a:t>Druga raven</a:t>
            </a:r>
          </a:p>
          <a:p>
            <a:pPr lvl="2" eaLnBrk="1" latinLnBrk="0" hangingPunct="1"/>
            <a:r>
              <a:rPr kumimoji="0" lang="sl-SI" smtClean="0"/>
              <a:t>Tretja raven</a:t>
            </a:r>
          </a:p>
          <a:p>
            <a:pPr lvl="3" eaLnBrk="1" latinLnBrk="0" hangingPunct="1"/>
            <a:r>
              <a:rPr kumimoji="0" lang="sl-SI" smtClean="0"/>
              <a:t>Četrta raven</a:t>
            </a:r>
          </a:p>
          <a:p>
            <a:pPr lvl="4" eaLnBrk="1" latinLnBrk="0" hangingPunct="1"/>
            <a:r>
              <a:rPr kumimoji="0" lang="sl-SI" smtClean="0"/>
              <a:t>Peta raven</a:t>
            </a:r>
            <a:endParaRPr kumimoji="0" lang="en-US"/>
          </a:p>
        </p:txBody>
      </p:sp>
      <p:sp>
        <p:nvSpPr>
          <p:cNvPr id="14" name="Ograda datum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3A983D-9399-433E-A059-834F00638E4F}" type="datetimeFigureOut">
              <a:rPr lang="sl-SI" smtClean="0"/>
              <a:t>12.1.2015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Raven povezovalnik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aven povezovalnik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avokot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aven povezovalnik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grada številke diapoz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27CBF6C-7565-4509-AA45-D0C43655DC88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2286000" y="1524000"/>
            <a:ext cx="6172200" cy="1894362"/>
          </a:xfrm>
        </p:spPr>
        <p:txBody>
          <a:bodyPr/>
          <a:lstStyle/>
          <a:p>
            <a:r>
              <a:rPr lang="en-US" dirty="0" err="1" smtClean="0"/>
              <a:t>miniIMDb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 </a:t>
            </a:r>
            <a:r>
              <a:rPr lang="en-US" dirty="0" err="1" smtClean="0"/>
              <a:t>Kužnik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434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>
          <a:xfrm>
            <a:off x="533400" y="304800"/>
            <a:ext cx="7467600" cy="4873752"/>
          </a:xfrm>
        </p:spPr>
        <p:txBody>
          <a:bodyPr/>
          <a:lstStyle/>
          <a:p>
            <a:r>
              <a:rPr lang="sl-SI" dirty="0" smtClean="0"/>
              <a:t>Funkcija oceni omogoča uporabniku, da oceni film z všeč mi je/ni mi všeč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47592"/>
            <a:ext cx="6506484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3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grada vsebine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7508"/>
            <a:ext cx="1981200" cy="5965617"/>
          </a:xfr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4800"/>
            <a:ext cx="201775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5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>
          <a:xfrm>
            <a:off x="381000" y="228600"/>
            <a:ext cx="7467600" cy="4873752"/>
          </a:xfrm>
        </p:spPr>
        <p:txBody>
          <a:bodyPr/>
          <a:lstStyle/>
          <a:p>
            <a:r>
              <a:rPr lang="sl-SI" sz="2000" dirty="0" smtClean="0"/>
              <a:t>Funkcija pokazi_</a:t>
            </a:r>
            <a:r>
              <a:rPr lang="sl-SI" sz="2000" dirty="0" err="1" smtClean="0"/>
              <a:t>ogledaniFilmi</a:t>
            </a:r>
            <a:r>
              <a:rPr lang="sl-SI" sz="2000" dirty="0" smtClean="0"/>
              <a:t>, vrne filme, ki jih je uporabnik že pogledal oz. ocenil</a:t>
            </a:r>
          </a:p>
          <a:p>
            <a:r>
              <a:rPr lang="sl-SI" sz="2000" dirty="0" smtClean="0"/>
              <a:t>Funkcija pokazi_</a:t>
            </a:r>
            <a:r>
              <a:rPr lang="sl-SI" sz="2000" dirty="0" err="1" smtClean="0"/>
              <a:t>filmiZa</a:t>
            </a:r>
            <a:r>
              <a:rPr lang="sl-SI" sz="2000" dirty="0" smtClean="0"/>
              <a:t> Pogledat pa vrne filme, ki jih ima uporabnik med predlogi in jih še ni pogledal, torej jih ni ocenil</a:t>
            </a:r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61998"/>
            <a:ext cx="7526301" cy="301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>
          <a:xfrm>
            <a:off x="381000" y="304800"/>
            <a:ext cx="7467600" cy="4873752"/>
          </a:xfrm>
        </p:spPr>
        <p:txBody>
          <a:bodyPr/>
          <a:lstStyle/>
          <a:p>
            <a:r>
              <a:rPr lang="en-US" dirty="0" err="1" smtClean="0"/>
              <a:t>Funkcija</a:t>
            </a:r>
            <a:r>
              <a:rPr lang="en-US" dirty="0" smtClean="0"/>
              <a:t> </a:t>
            </a:r>
            <a:r>
              <a:rPr lang="en-US" dirty="0" err="1" smtClean="0"/>
              <a:t>komentiraj</a:t>
            </a:r>
            <a:r>
              <a:rPr lang="en-US" dirty="0" smtClean="0"/>
              <a:t> </a:t>
            </a:r>
            <a:r>
              <a:rPr lang="en-US" dirty="0" err="1" smtClean="0"/>
              <a:t>dodaja</a:t>
            </a:r>
            <a:r>
              <a:rPr lang="en-US" dirty="0" smtClean="0"/>
              <a:t> </a:t>
            </a:r>
            <a:r>
              <a:rPr lang="en-US" dirty="0" err="1" smtClean="0"/>
              <a:t>komentarje</a:t>
            </a:r>
            <a:r>
              <a:rPr lang="en-US" dirty="0" smtClean="0"/>
              <a:t> </a:t>
            </a:r>
            <a:r>
              <a:rPr lang="en-US" dirty="0" err="1" smtClean="0"/>
              <a:t>uporabnikov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film v </a:t>
            </a:r>
            <a:r>
              <a:rPr lang="en-US" dirty="0" err="1" smtClean="0"/>
              <a:t>bazo</a:t>
            </a:r>
            <a:endParaRPr lang="en-US" dirty="0" smtClean="0"/>
          </a:p>
          <a:p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1600"/>
            <a:ext cx="5544324" cy="2210109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0"/>
            <a:ext cx="312740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4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731838"/>
          </a:xfrm>
        </p:spPr>
        <p:txBody>
          <a:bodyPr/>
          <a:lstStyle/>
          <a:p>
            <a:r>
              <a:rPr lang="en-US" dirty="0" err="1" smtClean="0"/>
              <a:t>BAZA</a:t>
            </a:r>
            <a:endParaRPr lang="sl-SI" dirty="0"/>
          </a:p>
        </p:txBody>
      </p:sp>
      <p:pic>
        <p:nvPicPr>
          <p:cNvPr id="6" name="Ograda vsebine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066800"/>
            <a:ext cx="8323125" cy="5181600"/>
          </a:xfrm>
        </p:spPr>
      </p:pic>
    </p:spTree>
    <p:extLst>
      <p:ext uri="{BB962C8B-B14F-4D97-AF65-F5344CB8AC3E}">
        <p14:creationId xmlns:p14="http://schemas.microsoft.com/office/powerpoint/2010/main" val="2940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>
          <a:xfrm>
            <a:off x="381000" y="152400"/>
            <a:ext cx="7467600" cy="4873752"/>
          </a:xfrm>
        </p:spPr>
        <p:txBody>
          <a:bodyPr>
            <a:normAutofit/>
          </a:bodyPr>
          <a:lstStyle/>
          <a:p>
            <a:r>
              <a:rPr lang="sl-SI" sz="2000" dirty="0" smtClean="0"/>
              <a:t>Funkcija iskanje_filmov poišče filme, glede na naslov filma, leto izida, oceno in zvrst</a:t>
            </a:r>
          </a:p>
          <a:p>
            <a:r>
              <a:rPr lang="sl-SI" sz="2000" dirty="0" smtClean="0"/>
              <a:t>Funkcija iskanje_po igralcih, išče filme glede na igralce, ki so v njih igrali</a:t>
            </a:r>
          </a:p>
          <a:p>
            <a:r>
              <a:rPr lang="sl-SI" sz="2000" dirty="0" smtClean="0"/>
              <a:t>Funkciji vrneta id in naslov filma</a:t>
            </a:r>
            <a:endParaRPr lang="sl-SI" sz="2000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7481455" cy="476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9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3" name="Slika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90" y="3249121"/>
            <a:ext cx="2210109" cy="3124636"/>
          </a:xfrm>
          <a:prstGeom prst="rect">
            <a:avLst/>
          </a:prstGeom>
        </p:spPr>
      </p:pic>
      <p:pic>
        <p:nvPicPr>
          <p:cNvPr id="4" name="Slika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" y="228600"/>
            <a:ext cx="9144000" cy="213523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855" y="3144331"/>
            <a:ext cx="2000529" cy="3334216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49121"/>
            <a:ext cx="1695687" cy="2648320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887020"/>
            <a:ext cx="1836011" cy="348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6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grada vsebine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62000"/>
            <a:ext cx="6420747" cy="4534533"/>
          </a:xfrm>
        </p:spPr>
      </p:pic>
    </p:spTree>
    <p:extLst>
      <p:ext uri="{BB962C8B-B14F-4D97-AF65-F5344CB8AC3E}">
        <p14:creationId xmlns:p14="http://schemas.microsoft.com/office/powerpoint/2010/main" val="121363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4873752"/>
          </a:xfrm>
        </p:spPr>
        <p:txBody>
          <a:bodyPr>
            <a:normAutofit/>
          </a:bodyPr>
          <a:lstStyle/>
          <a:p>
            <a:r>
              <a:rPr lang="sl-SI" sz="2000" dirty="0" smtClean="0"/>
              <a:t>Funkcija dodaj_uporabnika doda novega uporabnika v bazo (uporabniško ime, geslo)</a:t>
            </a:r>
          </a:p>
          <a:p>
            <a:r>
              <a:rPr lang="sl-SI" sz="2000" dirty="0" smtClean="0"/>
              <a:t>Vrne id novega uporabnika</a:t>
            </a:r>
          </a:p>
          <a:p>
            <a:r>
              <a:rPr lang="sl-SI" sz="2000" dirty="0" smtClean="0"/>
              <a:t>Funkcija preveri_geslo, preveri če sta vneseno geslo in uporabniško ime pravilna</a:t>
            </a:r>
            <a:endParaRPr lang="sl-SI" sz="2000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57400"/>
            <a:ext cx="6182588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6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99" y="3200400"/>
            <a:ext cx="3708991" cy="2971800"/>
          </a:xfrm>
          <a:prstGeom prst="rect">
            <a:avLst/>
          </a:prstGeom>
        </p:spPr>
      </p:pic>
      <p:sp>
        <p:nvSpPr>
          <p:cNvPr id="6" name="Ograda vsebine 5"/>
          <p:cNvSpPr>
            <a:spLocks noGrp="1"/>
          </p:cNvSpPr>
          <p:nvPr>
            <p:ph sz="quarter" idx="1"/>
          </p:nvPr>
        </p:nvSpPr>
        <p:spPr>
          <a:xfrm>
            <a:off x="533400" y="4038600"/>
            <a:ext cx="7391400" cy="243535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err="1" smtClean="0"/>
              <a:t>bazo</a:t>
            </a:r>
            <a:r>
              <a:rPr lang="en-US" dirty="0" smtClean="0"/>
              <a:t> </a:t>
            </a:r>
            <a:r>
              <a:rPr lang="en-US" dirty="0" err="1" smtClean="0"/>
              <a:t>doda</a:t>
            </a:r>
            <a:r>
              <a:rPr lang="en-US" dirty="0" smtClean="0"/>
              <a:t> </a:t>
            </a:r>
            <a:r>
              <a:rPr lang="en-US" dirty="0" err="1" smtClean="0"/>
              <a:t>zakodirano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geslo</a:t>
            </a:r>
            <a:endParaRPr lang="sl-SI" dirty="0"/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3810000" cy="28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>
          <a:xfrm>
            <a:off x="381000" y="304800"/>
            <a:ext cx="7543800" cy="6169152"/>
          </a:xfrm>
        </p:spPr>
        <p:txBody>
          <a:bodyPr>
            <a:normAutofit/>
          </a:bodyPr>
          <a:lstStyle/>
          <a:p>
            <a:r>
              <a:rPr lang="sl-SI" sz="2000" dirty="0" smtClean="0"/>
              <a:t>Funkcija dodaj_predlog, doda željni fi</a:t>
            </a:r>
            <a:r>
              <a:rPr lang="en-US" sz="2000" dirty="0" smtClean="0"/>
              <a:t>l</a:t>
            </a:r>
            <a:r>
              <a:rPr lang="sl-SI" sz="2000" dirty="0" smtClean="0"/>
              <a:t>m uporabniku med predlagane filme, ki si jih želi ogledati</a:t>
            </a:r>
          </a:p>
          <a:p>
            <a:r>
              <a:rPr lang="sl-SI" sz="2000" dirty="0" smtClean="0"/>
              <a:t>Funkcija dodaj_predlog_glede_na_oceno, doda predlog, za film, uporabniku – če mu je nek film </a:t>
            </a:r>
            <a:r>
              <a:rPr lang="en-US" sz="2000" dirty="0" err="1"/>
              <a:t>v</a:t>
            </a:r>
            <a:r>
              <a:rPr lang="sl-SI" sz="2000" dirty="0" err="1" smtClean="0"/>
              <a:t>šeč</a:t>
            </a:r>
            <a:r>
              <a:rPr lang="sl-SI" sz="2000" dirty="0" smtClean="0"/>
              <a:t>, mu predlaga film, ki je v</a:t>
            </a:r>
            <a:r>
              <a:rPr lang="en-US" sz="2000" dirty="0" smtClean="0"/>
              <a:t>š</a:t>
            </a:r>
            <a:r>
              <a:rPr lang="sl-SI" sz="2000" dirty="0" err="1" smtClean="0"/>
              <a:t>eč</a:t>
            </a:r>
            <a:r>
              <a:rPr lang="sl-SI" sz="2000" dirty="0" smtClean="0"/>
              <a:t> nekomu, komur je všeč ta isti film</a:t>
            </a:r>
            <a:endParaRPr lang="sl-SI" sz="2000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62200"/>
            <a:ext cx="717352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4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grada vsebine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609600"/>
            <a:ext cx="1921525" cy="5257800"/>
          </a:xfr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400"/>
            <a:ext cx="2133600" cy="6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4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na">
  <a:themeElements>
    <a:clrScheme name="Razkošn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Altan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ltan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369</TotalTime>
  <Words>191</Words>
  <Application>Microsoft Office PowerPoint</Application>
  <PresentationFormat>Diaprojekcija na zaslonu (4:3)</PresentationFormat>
  <Paragraphs>19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13</vt:i4>
      </vt:variant>
    </vt:vector>
  </HeadingPairs>
  <TitlesOfParts>
    <vt:vector size="14" baseType="lpstr">
      <vt:lpstr>Altana</vt:lpstr>
      <vt:lpstr>miniIMDb</vt:lpstr>
      <vt:lpstr>BAZA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Sara</dc:creator>
  <cp:lastModifiedBy>Sara</cp:lastModifiedBy>
  <cp:revision>9</cp:revision>
  <dcterms:created xsi:type="dcterms:W3CDTF">2015-01-12T15:33:24Z</dcterms:created>
  <dcterms:modified xsi:type="dcterms:W3CDTF">2015-01-12T21:42:33Z</dcterms:modified>
</cp:coreProperties>
</file>