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449035" y="186644"/>
            <a:ext cx="11351356" cy="595017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Макет первого полезного электродвигателя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Бориса Семёновича Як</a:t>
            </a:r>
            <a:r>
              <a:rPr sz="3600">
                <a:latin typeface="Times New Roman"/>
                <a:ea typeface="Times New Roman"/>
                <a:cs typeface="Times New Roman"/>
              </a:rPr>
              <a:t>о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би.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ФИО автора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Кузовлев Антон Русланович.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Возраст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14 лет.</a:t>
            </a:r>
            <a:endParaRPr lang="ru-RU"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Регион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Пензенская область, город Пенза.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ФИО куратора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Курепина Дарья Алексеевна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algn="l">
              <a:defRPr/>
            </a:pPr>
            <a:r>
              <a:rPr lang="ru-RU" sz="3600">
                <a:latin typeface="Times New Roman"/>
                <a:ea typeface="Times New Roman"/>
                <a:cs typeface="Times New Roman"/>
              </a:rPr>
              <a:t>ЦМИТ 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“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Прогресс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”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.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73118676" name="" hidden="0"/>
          <p:cNvSpPr/>
          <p:nvPr isPhoto="0" userDrawn="0"/>
        </p:nvSpPr>
        <p:spPr bwMode="auto">
          <a:xfrm flipH="0" flipV="0">
            <a:off x="-31211492" y="581648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7329848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429066" y="5691910"/>
            <a:ext cx="5598876" cy="889821"/>
          </a:xfrm>
          <a:prstGeom prst="rect">
            <a:avLst/>
          </a:prstGeom>
        </p:spPr>
      </p:pic>
      <p:sp>
        <p:nvSpPr>
          <p:cNvPr id="32224475" name="" hidden="0"/>
          <p:cNvSpPr/>
          <p:nvPr isPhoto="0" userDrawn="0"/>
        </p:nvSpPr>
        <p:spPr bwMode="auto">
          <a:xfrm flipH="0" flipV="0">
            <a:off x="5934540" y="3261438"/>
            <a:ext cx="68038" cy="60801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188676929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2873" y="24027"/>
            <a:ext cx="1595035" cy="1595035"/>
          </a:xfrm>
          <a:prstGeom prst="rect">
            <a:avLst/>
          </a:prstGeom>
        </p:spPr>
      </p:pic>
      <p:sp>
        <p:nvSpPr>
          <p:cNvPr id="324930786" name="" hidden="0"/>
          <p:cNvSpPr/>
          <p:nvPr isPhoto="0" userDrawn="0"/>
        </p:nvSpPr>
        <p:spPr bwMode="auto">
          <a:xfrm flipH="0" flipV="0">
            <a:off x="8206260" y="-4838015"/>
            <a:ext cx="45720" cy="45720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sp>
        <p:nvSpPr>
          <p:cNvPr id="182399015" name="" hidden="0"/>
          <p:cNvSpPr/>
          <p:nvPr isPhoto="0" userDrawn="0"/>
        </p:nvSpPr>
        <p:spPr bwMode="auto">
          <a:xfrm flipH="0" flipV="0">
            <a:off x="-13482093" y="-12679235"/>
            <a:ext cx="45720" cy="6321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91692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Оценка коммерциализации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: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94632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455721"/>
            <a:ext cx="10515600" cy="400959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В практическом применении лучше использовать современный электродвигатель</a:t>
            </a:r>
            <a:r>
              <a:rPr lang="en-US">
                <a:latin typeface="Times New Roman"/>
                <a:ea typeface="Times New Roman"/>
                <a:cs typeface="Times New Roman"/>
              </a:rPr>
              <a:t>,</a:t>
            </a:r>
            <a:r>
              <a:rPr lang="ru-RU">
                <a:latin typeface="Times New Roman"/>
                <a:ea typeface="Times New Roman"/>
                <a:cs typeface="Times New Roman"/>
              </a:rPr>
              <a:t> т. к. Их конструкция более удобная и компактная, но этот электродвигатель можно использовать в школах для объяснения принципа работы электродвигателя и законов, на которых он построен, поэтому будем считать целевой аудиторией школы России.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Всего школ в России почти 40 тысяч, но предположим, что 4 тысячи из них захотят приобрести по одному электродвигателю.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Будем продавать 1 двигатель за 400 рублей с себестоимостью 200 рублей. 4000 двигателей сделать в ручную сложно, поэтому необходимо оборудование, позволяющее упростить процесс их создания, итого мы получим 800 тысяч рублей не включая затраты на оптимизацию создания.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08573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Ссылка на видео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:</a:t>
            </a:r>
            <a:endParaRPr sz="4800"/>
          </a:p>
        </p:txBody>
      </p:sp>
      <p:sp>
        <p:nvSpPr>
          <p:cNvPr id="26905581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019438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12094" y="-19488"/>
            <a:ext cx="10912928" cy="161698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40000" lnSpcReduction="12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Тема</a:t>
            </a:r>
            <a:r>
              <a:rPr lang="en-US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Создание рабочего макета первого полезного электродвигателя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9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Бориса Семёновича Якоби.</a:t>
            </a:r>
            <a:endParaRPr sz="96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6088049" name="" hidden="0"/>
          <p:cNvSpPr/>
          <p:nvPr isPhoto="0" userDrawn="0"/>
        </p:nvSpPr>
        <p:spPr bwMode="auto">
          <a:xfrm>
            <a:off x="10336452" y="458451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47536614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452151591" name="" hidden="0"/>
          <p:cNvSpPr/>
          <p:nvPr isPhoto="0" userDrawn="0"/>
        </p:nvSpPr>
        <p:spPr bwMode="auto">
          <a:xfrm>
            <a:off x="15357488" y="4218722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588974819" name="" hidden="0"/>
          <p:cNvSpPr/>
          <p:nvPr isPhoto="0" userDrawn="0"/>
        </p:nvSpPr>
        <p:spPr bwMode="auto">
          <a:xfrm>
            <a:off x="12499988" y="658368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07994917" name="" hidden="0"/>
          <p:cNvSpPr/>
          <p:nvPr isPhoto="0" userDrawn="0"/>
        </p:nvSpPr>
        <p:spPr bwMode="auto">
          <a:xfrm flipH="0" flipV="0">
            <a:off x="6019984" y="4499269"/>
            <a:ext cx="152065" cy="170497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6847071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45421" y="940665"/>
            <a:ext cx="3125584" cy="2379476"/>
          </a:xfrm>
          <a:prstGeom prst="rect">
            <a:avLst/>
          </a:prstGeom>
        </p:spPr>
      </p:pic>
      <p:sp>
        <p:nvSpPr>
          <p:cNvPr id="1817105062" name="" hidden="0"/>
          <p:cNvSpPr/>
          <p:nvPr isPhoto="0" userDrawn="0"/>
        </p:nvSpPr>
        <p:spPr bwMode="auto">
          <a:xfrm flipH="0" flipV="0">
            <a:off x="12908371" y="-19488"/>
            <a:ext cx="59373" cy="64453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>
              <a:defRPr/>
            </a:pPr>
            <a:endParaRPr/>
          </a:p>
        </p:txBody>
      </p:sp>
      <p:pic>
        <p:nvPicPr>
          <p:cNvPr id="33423850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0235786" y="940665"/>
            <a:ext cx="1885173" cy="2573262"/>
          </a:xfrm>
          <a:prstGeom prst="rect">
            <a:avLst/>
          </a:prstGeom>
        </p:spPr>
      </p:pic>
      <p:sp>
        <p:nvSpPr>
          <p:cNvPr id="363861716" name="" hidden="0"/>
          <p:cNvSpPr txBox="1"/>
          <p:nvPr isPhoto="0" userDrawn="0"/>
        </p:nvSpPr>
        <p:spPr bwMode="auto">
          <a:xfrm flipH="0" flipV="0">
            <a:off x="10078330" y="3501543"/>
            <a:ext cx="2314771" cy="90082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Борис Семёнович Якоби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9413580" name="" hidden="0"/>
          <p:cNvSpPr txBox="1"/>
          <p:nvPr isPhoto="0" userDrawn="0"/>
        </p:nvSpPr>
        <p:spPr bwMode="auto">
          <a:xfrm flipH="0" flipV="0">
            <a:off x="3410830" y="990008"/>
            <a:ext cx="6667498" cy="51503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Задача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 Создать действующий электродвигатель Бориса Семёновича Якоби с использованием современных аддитивных технологий, изучить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принцип работы,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его </a:t>
            </a:r>
            <a:r>
              <a:rPr lang="ru-RU" sz="3600">
                <a:latin typeface="Times New Roman"/>
                <a:ea typeface="Times New Roman"/>
                <a:cs typeface="Times New Roman"/>
              </a:rPr>
              <a:t>достоинства и недостатки, а также сравнить с современными моделями.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0260293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15532460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29456" y="3320142"/>
            <a:ext cx="3157515" cy="2526012"/>
          </a:xfrm>
          <a:prstGeom prst="rect">
            <a:avLst/>
          </a:prstGeom>
        </p:spPr>
      </p:pic>
      <p:sp>
        <p:nvSpPr>
          <p:cNvPr id="439350311" name="" hidden="0"/>
          <p:cNvSpPr txBox="1"/>
          <p:nvPr isPhoto="0" userDrawn="0"/>
        </p:nvSpPr>
        <p:spPr bwMode="auto">
          <a:xfrm flipH="0" flipV="0">
            <a:off x="-37146" y="6000750"/>
            <a:ext cx="3322650" cy="8980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Первый полезный электродвигатель Б</a:t>
            </a:r>
            <a:r>
              <a:rPr>
                <a:latin typeface="Times New Roman"/>
                <a:ea typeface="Times New Roman"/>
                <a:cs typeface="Times New Roman"/>
              </a:rPr>
              <a:t>о</a:t>
            </a:r>
            <a:r>
              <a:rPr>
                <a:latin typeface="Times New Roman"/>
                <a:ea typeface="Times New Roman"/>
                <a:cs typeface="Times New Roman"/>
              </a:rPr>
              <a:t>риса Семёновича Якоби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92503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819170" y="-111123"/>
            <a:ext cx="7963396" cy="132556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А</a:t>
            </a:r>
            <a:r>
              <a:rPr lang="ru-RU" sz="4800" b="0">
                <a:latin typeface="Times New Roman"/>
                <a:ea typeface="Times New Roman"/>
                <a:cs typeface="Times New Roman"/>
              </a:rPr>
              <a:t>нализ</a:t>
            </a:r>
            <a:r>
              <a:rPr lang="ru-RU" sz="4800" b="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800" b="0">
                <a:latin typeface="Times New Roman"/>
                <a:ea typeface="Times New Roman"/>
                <a:cs typeface="Times New Roman"/>
              </a:rPr>
              <a:t>исследов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аний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работы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: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9629599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77683" y="1214437"/>
            <a:ext cx="10446369" cy="4351338"/>
          </a:xfrm>
        </p:spPr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Изучение принципа работы первого полезного электродвигателя.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Сравнение первого полезного электродвигателя с современными аналогами.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Изучение способов создания действующего макета первого полезного электродвигателя с использованием современных технологий.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69164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301624"/>
            <a:ext cx="10515600" cy="4351338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электродвигателя Бориса Семёновича Якоби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/>
          </a:p>
        </p:txBody>
      </p:sp>
      <p:sp>
        <p:nvSpPr>
          <p:cNvPr id="100062679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38015822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5200"/>
          <a:stretch/>
        </p:blipFill>
        <p:spPr bwMode="auto">
          <a:xfrm flipH="0" flipV="0">
            <a:off x="71035" y="1227648"/>
            <a:ext cx="5837464" cy="4786780"/>
          </a:xfrm>
          <a:prstGeom prst="rect">
            <a:avLst/>
          </a:prstGeom>
        </p:spPr>
      </p:pic>
      <p:sp>
        <p:nvSpPr>
          <p:cNvPr id="1940876469" name="" hidden="0"/>
          <p:cNvSpPr txBox="1"/>
          <p:nvPr isPhoto="0" userDrawn="0"/>
        </p:nvSpPr>
        <p:spPr bwMode="auto">
          <a:xfrm flipH="0" flipV="0">
            <a:off x="5622749" y="1319892"/>
            <a:ext cx="642257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644706394" name="" hidden="0"/>
          <p:cNvSpPr txBox="1"/>
          <p:nvPr isPhoto="0" userDrawn="0"/>
        </p:nvSpPr>
        <p:spPr bwMode="auto">
          <a:xfrm flipH="0" flipV="0">
            <a:off x="5742171" y="1502789"/>
            <a:ext cx="6411375" cy="39319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1. Обмотка статора</a:t>
            </a:r>
            <a:r>
              <a:rPr lang="ru-RU"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2. Ротор.</a:t>
            </a:r>
            <a:endParaRPr sz="28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3. Обмотка ротора также с восемью полюсами (якорь)</a:t>
            </a:r>
            <a:r>
              <a:rPr lang="ru-RU"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4. Щеточно-коллекторный узел, с четырьмя металлическими контактными рычагами и коллекторными дисками</a:t>
            </a:r>
            <a:r>
              <a:rPr lang="ru-RU"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5. Вал</a:t>
            </a:r>
            <a:r>
              <a:rPr lang="ru-RU"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800" b="0" i="0" u="none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6. Гальваническая батарея.</a:t>
            </a:r>
            <a:endParaRPr sz="26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47089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Описание проекта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: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0342749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98177" y="1825624"/>
            <a:ext cx="11195644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Проект представляет собой действующий интерактивный макет первого полезного электродвигателя Бо</a:t>
            </a:r>
            <a:r>
              <a:rPr lang="ru-RU" sz="3000">
                <a:latin typeface="Times New Roman"/>
                <a:ea typeface="Times New Roman"/>
                <a:cs typeface="Times New Roman"/>
              </a:rPr>
              <a:t>р</a:t>
            </a:r>
            <a:r>
              <a:rPr lang="ru-RU" sz="3000">
                <a:latin typeface="Times New Roman"/>
                <a:ea typeface="Times New Roman"/>
                <a:cs typeface="Times New Roman"/>
              </a:rPr>
              <a:t>иса Семёновича Якоби, сделанный с помощью современных технологий.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Его актуальность заключается в интерактивности и работоспособности.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Проект был выбран для демонстрации источника технологии, работающей во множестве современных отраслей.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3000">
                <a:latin typeface="Times New Roman"/>
                <a:ea typeface="Times New Roman"/>
                <a:cs typeface="Times New Roman"/>
              </a:rPr>
              <a:t>В этом году оригиналу электродвигателя исполняется 190 лет.</a:t>
            </a:r>
            <a:endParaRPr sz="3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79381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Используемое оборудование и материалы</a:t>
            </a:r>
            <a:r>
              <a:rPr lang="en-US" sz="3600">
                <a:latin typeface="Times New Roman"/>
                <a:ea typeface="Times New Roman"/>
                <a:cs typeface="Times New Roman"/>
              </a:rPr>
              <a:t>: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0642955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394023" indent="-394023">
              <a:buFont typeface="Arial"/>
              <a:buAutoNum type="arabicPeriod"/>
              <a:defRPr/>
            </a:pPr>
            <a:r>
              <a:rPr lang="en-US" sz="3000">
                <a:latin typeface="Times New Roman"/>
                <a:ea typeface="Times New Roman"/>
                <a:cs typeface="Times New Roman"/>
              </a:rPr>
              <a:t>3</a:t>
            </a:r>
            <a:r>
              <a:rPr lang="en-US" sz="3000">
                <a:latin typeface="Times New Roman"/>
                <a:ea typeface="Times New Roman"/>
                <a:cs typeface="Times New Roman"/>
              </a:rPr>
              <a:t>d</a:t>
            </a:r>
            <a:r>
              <a:rPr lang="ru-RU" sz="3000">
                <a:latin typeface="Times New Roman"/>
                <a:ea typeface="Times New Roman"/>
                <a:cs typeface="Times New Roman"/>
              </a:rPr>
              <a:t> принтер для создания корпуса электродвигателя из пластика.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Винты М3 и медная проволока для создания электромагнитов.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3000">
                <a:latin typeface="Times New Roman"/>
                <a:ea typeface="Times New Roman"/>
                <a:cs typeface="Times New Roman"/>
              </a:rPr>
              <a:t>Паяльник для соединения электронных компонентов (катушек, проводов).</a:t>
            </a:r>
            <a:endParaRPr sz="30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22711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4400">
                <a:latin typeface="Times New Roman"/>
                <a:ea typeface="Times New Roman"/>
                <a:cs typeface="Times New Roman"/>
              </a:rPr>
              <a:t>Про</a:t>
            </a:r>
            <a:r>
              <a:rPr sz="4400">
                <a:latin typeface="Times New Roman"/>
                <a:ea typeface="Times New Roman"/>
                <a:cs typeface="Times New Roman"/>
              </a:rPr>
              <a:t>е</a:t>
            </a:r>
            <a:r>
              <a:rPr sz="4400">
                <a:latin typeface="Times New Roman"/>
                <a:ea typeface="Times New Roman"/>
                <a:cs typeface="Times New Roman"/>
              </a:rPr>
              <a:t>кт был разбит на несколько этапов</a:t>
            </a:r>
            <a:r>
              <a:rPr lang="en-US" sz="4400">
                <a:latin typeface="Times New Roman"/>
                <a:ea typeface="Times New Roman"/>
                <a:cs typeface="Times New Roman"/>
              </a:rPr>
              <a:t>:</a:t>
            </a:r>
            <a:endParaRPr sz="3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540247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Изучение информации об электродвигателе.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Моделирование корпуса электродвигателя.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Печать и сборка корпуса электродвигателя.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Оснащение собранного двигателя электроникой.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3600">
                <a:latin typeface="Times New Roman"/>
                <a:ea typeface="Times New Roman"/>
                <a:cs typeface="Times New Roman"/>
              </a:rPr>
              <a:t>Проверка работоспособности электродвигателя.</a:t>
            </a:r>
            <a:endParaRPr sz="3600"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36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43806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Технические характеристики</a:t>
            </a:r>
            <a:r>
              <a:rPr lang="en-US">
                <a:latin typeface="Times New Roman"/>
                <a:ea typeface="Times New Roman"/>
                <a:cs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9784823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825624"/>
            <a:ext cx="436912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ea typeface="Times New Roman"/>
                <a:cs typeface="Times New Roman"/>
              </a:rPr>
              <a:t>Габариты</a:t>
            </a:r>
            <a:r>
              <a:rPr lang="en-US">
                <a:latin typeface="Times New Roman"/>
                <a:ea typeface="Times New Roman"/>
                <a:cs typeface="Times New Roman"/>
              </a:rPr>
              <a:t>:</a:t>
            </a:r>
            <a:r>
              <a:rPr lang="ru-RU">
                <a:latin typeface="Times New Roman"/>
                <a:ea typeface="Times New Roman"/>
                <a:cs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Входное напряжение</a:t>
            </a:r>
            <a:r>
              <a:rPr lang="en-US">
                <a:latin typeface="Times New Roman"/>
                <a:ea typeface="Times New Roman"/>
                <a:cs typeface="Times New Roman"/>
              </a:rPr>
              <a:t>:</a:t>
            </a:r>
            <a:r>
              <a:rPr lang="ru-RU">
                <a:latin typeface="Times New Roman"/>
                <a:ea typeface="Times New Roman"/>
                <a:cs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Частота</a:t>
            </a:r>
            <a:r>
              <a:rPr lang="en-US">
                <a:latin typeface="Times New Roman"/>
                <a:ea typeface="Times New Roman"/>
                <a:cs typeface="Times New Roman"/>
              </a:rPr>
              <a:t>:</a:t>
            </a:r>
            <a:r>
              <a:rPr lang="ru-RU">
                <a:latin typeface="Times New Roman"/>
                <a:ea typeface="Times New Roman"/>
                <a:cs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06611089" name="" hidden="0"/>
          <p:cNvSpPr txBox="1"/>
          <p:nvPr isPhoto="0" userDrawn="0"/>
        </p:nvSpPr>
        <p:spPr bwMode="auto">
          <a:xfrm flipH="0" flipV="0">
            <a:off x="7556213" y="5742326"/>
            <a:ext cx="2718786" cy="4346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Фото электродвигателя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407645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Используемые навыки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: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3820561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sz="4800">
                <a:latin typeface="Times New Roman"/>
                <a:ea typeface="Times New Roman"/>
                <a:cs typeface="Times New Roman"/>
              </a:rPr>
              <a:t>3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d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 моделирование с помощью 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blender </a:t>
            </a:r>
            <a:r>
              <a:rPr lang="ru-RU" sz="4800">
                <a:latin typeface="Times New Roman"/>
                <a:ea typeface="Times New Roman"/>
                <a:cs typeface="Times New Roman"/>
              </a:rPr>
              <a:t>использовано для создания и последующей печати модели некоторых запчастей электродвигателя.</a:t>
            </a:r>
            <a:endParaRPr sz="48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4800">
                <a:latin typeface="Times New Roman"/>
                <a:ea typeface="Times New Roman"/>
                <a:cs typeface="Times New Roman"/>
              </a:rPr>
              <a:t>Знания базовых принципов работы электродвигателя использованы для работы электродвигателя.</a:t>
            </a:r>
            <a:r>
              <a:rPr lang="en-US" sz="4800">
                <a:latin typeface="Times New Roman"/>
                <a:ea typeface="Times New Roman"/>
                <a:cs typeface="Times New Roman"/>
              </a:rPr>
              <a:t> </a:t>
            </a:r>
            <a:endParaRPr sz="4800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ea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lang="ru-RU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ONLYOFFICE/6.4.2.6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2024-04-05T14:40:57Z</dcterms:modified>
  <cp:category/>
  <cp:contentStatus/>
  <cp:version/>
</cp:coreProperties>
</file>