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370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Grp="1" noChangeArrowheads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Grp="1" noChangeArrowheads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Grp="1" noChangeArrowheads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Grp="1" noChangeArrowheads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Grp="1" noChangeArrowheads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Grp="1" noChangeArrowheads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Grp="1" noChangeArrowheads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Grp="1" noChangeArrowheads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>28.07.2024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codeblocks/9UoP7KFguWk-chesskuzovle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788131" y="1808820"/>
            <a:ext cx="6720746" cy="72007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 </a:t>
            </a:r>
            <a:r>
              <a:rPr lang="ru-RU" sz="7200">
                <a:latin typeface="Times New Roman"/>
                <a:cs typeface="Times New Roman"/>
              </a:rPr>
              <a:t>Шахматы на 3</a:t>
            </a:r>
            <a:r>
              <a:rPr lang="en-US" sz="7200">
                <a:latin typeface="Times New Roman"/>
                <a:cs typeface="Times New Roman"/>
              </a:rPr>
              <a:t>d</a:t>
            </a:r>
            <a:r>
              <a:rPr lang="ru-RU" sz="7200">
                <a:latin typeface="Times New Roman"/>
                <a:cs typeface="Times New Roman"/>
              </a:rPr>
              <a:t> принтере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788131" y="3105794"/>
            <a:ext cx="6720746" cy="720079"/>
          </a:xfrm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ru-RU" sz="4800">
                <a:latin typeface="Times New Roman"/>
                <a:cs typeface="Times New Roman"/>
              </a:rPr>
              <a:t>Кузовлев Антон</a:t>
            </a:r>
            <a:endParaRPr sz="48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latin typeface="Times New Roman"/>
                <a:cs typeface="Times New Roman"/>
              </a:rPr>
              <a:t>23.07.2024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слоя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печати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Высота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0.25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/>
              <a:buNone/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/>
              <a:buNone/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0.65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Кратность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слоёв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</a:p>
          <a:p>
            <a:pPr marL="0" indent="0">
              <a:buFont typeface="Arial"/>
              <a:buNone/>
              <a:defRPr/>
            </a:pP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Ширина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линии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периметров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0.55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Font typeface="Arial"/>
              <a:buNone/>
              <a:defRPr/>
            </a:pP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периметров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</a:p>
          <a:p>
            <a:pPr marL="0" indent="0">
              <a:buFont typeface="Arial"/>
              <a:buNone/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верхних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слоёв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нижних </a:t>
            </a:r>
            <a:r>
              <a:rPr lang="ru-RU" sz="3200" b="0" i="0" u="none" strike="noStrike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слоёв</a:t>
            </a:r>
            <a:r>
              <a:rPr lang="en-US" sz="3200" b="0" i="0" u="none" strike="noStrike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3200" b="0" i="0" u="none" strike="noStrike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0" i="0" u="none" strike="noStrike" cap="none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3200" b="0" i="0" u="none" strike="noStrike" cap="none" spc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 и адгезии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Плотность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заполнения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marL="0" indent="0">
              <a:buFont typeface="Arial"/>
              <a:buNone/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Гироид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адгезии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Обрамление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9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Постобработка модели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514350" indent="-514350">
              <a:buFont typeface="Arial"/>
              <a:buAutoNum type="arabicPeriod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Снятие поддержек</a:t>
            </a:r>
          </a:p>
          <a:p>
            <a:pPr marL="514350" indent="-514350">
              <a:buFont typeface="Arial"/>
              <a:buAutoNum type="arabicPeriod"/>
              <a:defRPr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Сборка коня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8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922258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9" y="153458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ru-RU">
                <a:latin typeface="Times New Roman"/>
                <a:cs typeface="Times New Roman"/>
              </a:rPr>
              <a:t>Описание проекта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0658332" name="Объект 2"/>
          <p:cNvSpPr>
            <a:spLocks noGrp="1"/>
          </p:cNvSpPr>
          <p:nvPr>
            <p:ph idx="1"/>
          </p:nvPr>
        </p:nvSpPr>
        <p:spPr bwMode="auto">
          <a:xfrm>
            <a:off x="838199" y="1389062"/>
            <a:ext cx="10515600" cy="47879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Проект представляет собой программу в среде </a:t>
            </a:r>
            <a:r>
              <a:rPr lang="en-US">
                <a:latin typeface="Times New Roman"/>
                <a:cs typeface="Times New Roman"/>
              </a:rPr>
              <a:t>Tinkercad Codeblocks </a:t>
            </a:r>
            <a:r>
              <a:rPr lang="ru-RU">
                <a:latin typeface="Times New Roman"/>
                <a:cs typeface="Times New Roman"/>
              </a:rPr>
              <a:t>(</a:t>
            </a:r>
            <a:r>
              <a:rPr lang="ru-RU" u="sng">
                <a:latin typeface="Times New Roman"/>
                <a:cs typeface="Times New Roman"/>
                <a:hlinkClick r:id="rId2" tooltip="https://www.tinkercad.com/codeblocks/9UoP7KFguWk-chesskuzovlev"/>
              </a:rPr>
              <a:t>ссылка на проект</a:t>
            </a:r>
            <a:r>
              <a:rPr lang="en-US">
                <a:latin typeface="Times New Roman"/>
                <a:cs typeface="Times New Roman"/>
              </a:rPr>
              <a:t>),</a:t>
            </a:r>
            <a:r>
              <a:rPr lang="ru-RU">
                <a:latin typeface="Times New Roman"/>
                <a:cs typeface="Times New Roman"/>
              </a:rPr>
              <a:t> предназначенную для создание модели шахмат, с меняемыми параметрами.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Общее время разработки</a:t>
            </a:r>
            <a:r>
              <a:rPr lang="en-US">
                <a:latin typeface="Times New Roman"/>
                <a:cs typeface="Times New Roman"/>
              </a:rPr>
              <a:t>: 8</a:t>
            </a:r>
            <a:r>
              <a:rPr lang="ru-RU">
                <a:latin typeface="Times New Roman"/>
                <a:cs typeface="Times New Roman"/>
              </a:rPr>
              <a:t> часов.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838888" name="Заголовок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Arial"/>
                <a:cs typeface="Times New Roman"/>
              </a:rPr>
              <a:t>Габариты фигур заданы параметрами, изначально</a:t>
            </a:r>
            <a:r>
              <a:rPr lang="en-US" sz="3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Arial"/>
                <a:cs typeface="Times New Roman"/>
              </a:rPr>
              <a:t>:</a:t>
            </a:r>
            <a:endParaRPr sz="4400"/>
          </a:p>
        </p:txBody>
      </p:sp>
      <p:sp>
        <p:nvSpPr>
          <p:cNvPr id="507881140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Ферзь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: 30 x 30 x 59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мм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Король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: 30 x 30 x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68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Ладья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x 5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0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Слон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28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60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Конь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28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x 3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58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Пешка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26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26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x 5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0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89349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Базовые объекты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0089368" name="Объект 2"/>
          <p:cNvSpPr>
            <a:spLocks noGrp="1"/>
          </p:cNvSpPr>
          <p:nvPr>
            <p:ph idx="1"/>
          </p:nvPr>
        </p:nvSpPr>
        <p:spPr bwMode="auto">
          <a:xfrm>
            <a:off x="609599" y="2539999"/>
            <a:ext cx="10972800" cy="358616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Типы использованных объектов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: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Параллелепипед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Цилиндр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Сфера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Крыша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Конус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70367433" name="TextBox 2070367432"/>
          <p:cNvSpPr txBox="1"/>
          <p:nvPr/>
        </p:nvSpPr>
        <p:spPr bwMode="auto">
          <a:xfrm>
            <a:off x="609599" y="1336145"/>
            <a:ext cx="10973159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ea"/>
                <a:cs typeface="Times New Roman"/>
              </a:rPr>
              <a:t>Всего использовано 63 объекта, но это количество можно изменить параметрами.</a:t>
            </a:r>
            <a:endParaRPr sz="32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5634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Модификаторы</a:t>
            </a:r>
            <a:r>
              <a:rPr lang="en-US"/>
              <a:t>:</a:t>
            </a:r>
            <a:endParaRPr/>
          </a:p>
        </p:txBody>
      </p:sp>
      <p:sp>
        <p:nvSpPr>
          <p:cNvPr id="1014802408" name="Объект 2"/>
          <p:cNvSpPr>
            <a:spLocks noGrp="1"/>
          </p:cNvSpPr>
          <p:nvPr>
            <p:ph idx="1"/>
          </p:nvPr>
        </p:nvSpPr>
        <p:spPr bwMode="auto">
          <a:xfrm>
            <a:off x="609599" y="2896659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Использованные модификаторы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Движение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Поворот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Изменение размера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Группировка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092022917" name="TextBox 2092022916"/>
          <p:cNvSpPr txBox="1"/>
          <p:nvPr/>
        </p:nvSpPr>
        <p:spPr bwMode="auto">
          <a:xfrm>
            <a:off x="609599" y="1600201"/>
            <a:ext cx="10973447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+mn-ea"/>
                <a:cs typeface="Times New Roman"/>
              </a:rPr>
              <a:t>Модификаторы были использованы на каждом объекте и заданы параметрами (или математикой).</a:t>
            </a:r>
            <a:endParaRPr sz="32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779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Arial"/>
                <a:cs typeface="Times New Roman"/>
              </a:rPr>
              <a:t>Управление</a:t>
            </a: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+mj-ea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23629542" name="Объект 2"/>
          <p:cNvSpPr>
            <a:spLocks noGrp="1"/>
          </p:cNvSpPr>
          <p:nvPr>
            <p:ph idx="1"/>
          </p:nvPr>
        </p:nvSpPr>
        <p:spPr bwMode="auto">
          <a:xfrm>
            <a:off x="609599" y="2698749"/>
            <a:ext cx="10972800" cy="30305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Например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Корона ферзя</a:t>
            </a:r>
            <a:endParaRPr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Зубья ладьи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37747436" name="TextBox 437747435"/>
          <p:cNvSpPr txBox="1"/>
          <p:nvPr/>
        </p:nvSpPr>
        <p:spPr bwMode="auto">
          <a:xfrm>
            <a:off x="609895" y="1296458"/>
            <a:ext cx="11033232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Из блоков управления были использованы циклы для создания множеств одинаковых объектов</a:t>
            </a:r>
            <a:r>
              <a:rPr lang="en-US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56479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Arial"/>
                <a:cs typeface="Times New Roman"/>
              </a:rPr>
              <a:t> Математика</a:t>
            </a:r>
            <a:r>
              <a:rPr lang="en-US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ea typeface="Arial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903307761" name="Объект 2"/>
          <p:cNvSpPr>
            <a:spLocks noGrp="1"/>
          </p:cNvSpPr>
          <p:nvPr>
            <p:ph idx="1"/>
          </p:nvPr>
        </p:nvSpPr>
        <p:spPr bwMode="auto">
          <a:xfrm>
            <a:off x="609599" y="2950103"/>
            <a:ext cx="10972800" cy="317605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Arial"/>
                <a:cs typeface="Times New Roman"/>
              </a:rPr>
              <a:t>Примеры математических блоков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Arial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Математические операции (сложение, вычитание...).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n-ea"/>
                <a:cs typeface="Times New Roman"/>
              </a:rPr>
              <a:t>Позиционирование, оси, углы.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  <p:sp>
        <p:nvSpPr>
          <p:cNvPr id="1143925647" name="TextBox 1143925646"/>
          <p:cNvSpPr txBox="1"/>
          <p:nvPr/>
        </p:nvSpPr>
        <p:spPr bwMode="auto">
          <a:xfrm>
            <a:off x="625739" y="1336145"/>
            <a:ext cx="10940520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676671792" name="TextBox 1676671791"/>
          <p:cNvSpPr txBox="1"/>
          <p:nvPr/>
        </p:nvSpPr>
        <p:spPr bwMode="auto">
          <a:xfrm>
            <a:off x="609599" y="1199003"/>
            <a:ext cx="10956840" cy="13411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Arial"/>
                <a:cs typeface="Times New Roman"/>
              </a:rPr>
              <a:t>Математика была использована в работе с параметрами и модификаторами.</a:t>
            </a:r>
            <a:endParaRPr sz="32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0810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Переменные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65957599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Переменные были использованы в качестве параметров,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формат переменной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>
                <a:latin typeface="Times New Roman"/>
                <a:cs typeface="Times New Roman"/>
              </a:rPr>
              <a:t>&lt;</a:t>
            </a:r>
            <a:r>
              <a:rPr lang="ru-RU">
                <a:latin typeface="Times New Roman"/>
                <a:cs typeface="Times New Roman"/>
              </a:rPr>
              <a:t>Объект</a:t>
            </a:r>
            <a:r>
              <a:rPr lang="en-US">
                <a:latin typeface="Times New Roman"/>
                <a:cs typeface="Times New Roman"/>
              </a:rPr>
              <a:t>&gt; &lt;</a:t>
            </a:r>
            <a:r>
              <a:rPr lang="ru-RU">
                <a:latin typeface="Times New Roman"/>
                <a:cs typeface="Times New Roman"/>
              </a:rPr>
              <a:t>Назначение</a:t>
            </a:r>
            <a:r>
              <a:rPr lang="en-US">
                <a:latin typeface="Times New Roman"/>
                <a:cs typeface="Times New Roman"/>
              </a:rPr>
              <a:t>&gt;.</a:t>
            </a:r>
            <a:endParaRPr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latin typeface="Times New Roman"/>
                <a:cs typeface="Times New Roman"/>
              </a:rPr>
              <a:t>Например</a:t>
            </a:r>
            <a:r>
              <a:rPr lang="en-US">
                <a:latin typeface="Times New Roman"/>
                <a:cs typeface="Times New Roman"/>
              </a:rPr>
              <a:t>: Knight body angle</a:t>
            </a:r>
            <a:r>
              <a:rPr lang="ru-RU">
                <a:latin typeface="Times New Roman"/>
                <a:cs typeface="Times New Roman"/>
              </a:rPr>
              <a:t> (</a:t>
            </a:r>
            <a:r>
              <a:rPr lang="en-US">
                <a:latin typeface="Times New Roman"/>
                <a:cs typeface="Times New Roman"/>
              </a:rPr>
              <a:t>Knight body – </a:t>
            </a:r>
            <a:r>
              <a:rPr lang="ru-RU">
                <a:latin typeface="Times New Roman"/>
                <a:cs typeface="Times New Roman"/>
              </a:rPr>
              <a:t>объект</a:t>
            </a:r>
            <a:r>
              <a:rPr lang="en-US">
                <a:latin typeface="Times New Roman"/>
                <a:cs typeface="Times New Roman"/>
              </a:rPr>
              <a:t>, angle – </a:t>
            </a:r>
            <a:r>
              <a:rPr lang="ru-RU">
                <a:latin typeface="Times New Roman"/>
                <a:cs typeface="Times New Roman"/>
              </a:rPr>
              <a:t>назначение)</a:t>
            </a:r>
            <a:r>
              <a:rPr lang="en-US">
                <a:latin typeface="Times New Roman"/>
                <a:cs typeface="Times New Roman"/>
              </a:rPr>
              <a:t>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4014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6800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x, y, z, angle –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осевые манипуляции (перемещение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 вращение)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h, w, l, r, k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коэффициент)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Размеры объекта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n –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количество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offset - </a:t>
            </a: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сдвиг по оси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Количество переменных (параметров)</a:t>
            </a:r>
            <a:r>
              <a:rPr lang="en-US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Times New Roman"/>
                <a:cs typeface="Times New Roman"/>
              </a:rPr>
              <a:t>: 95.</a:t>
            </a:r>
            <a:endParaRPr sz="3200"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368</Words>
  <Application>Microsoft Office PowerPoint</Application>
  <DocSecurity>0</DocSecurity>
  <PresentationFormat>Произвольный</PresentationFormat>
  <Paragraphs>64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Turtle</vt:lpstr>
      <vt:lpstr> Шахматы на 3d принтере</vt:lpstr>
      <vt:lpstr>Описание проекта:</vt:lpstr>
      <vt:lpstr>Габариты фигур заданы параметрами, изначально:</vt:lpstr>
      <vt:lpstr>Базовые объекты:</vt:lpstr>
      <vt:lpstr>Модификаторы:</vt:lpstr>
      <vt:lpstr>Управление:</vt:lpstr>
      <vt:lpstr> Математика:</vt:lpstr>
      <vt:lpstr>Переменные:</vt:lpstr>
      <vt:lpstr>Назначения переменных:</vt:lpstr>
      <vt:lpstr>Параметры слоя печати:</vt:lpstr>
      <vt:lpstr>Параметры заполнения и адгезии:</vt:lpstr>
      <vt:lpstr>Постобработка модели: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на 3d принтере</dc:title>
  <dc:creator>Антон</dc:creator>
  <cp:lastModifiedBy>Антон</cp:lastModifiedBy>
  <cp:revision>10</cp:revision>
  <dcterms:created xsi:type="dcterms:W3CDTF">2012-12-03T06:56:55Z</dcterms:created>
  <dcterms:modified xsi:type="dcterms:W3CDTF">2024-07-28T10:59:19Z</dcterms:modified>
  <dc:identifier/>
  <dc:language/>
  <cp:version/>
</cp:coreProperties>
</file>