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449035" y="186644"/>
            <a:ext cx="11351356" cy="5950176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ctr">
              <a:defRPr/>
            </a:pPr>
            <a:r>
              <a:rPr lang="ru-RU" sz="3600">
                <a:latin typeface="Times New Roman"/>
                <a:ea typeface="Times New Roman"/>
                <a:cs typeface="Times New Roman"/>
              </a:rPr>
              <a:t>Макет первого полезного электродвигателя</a:t>
            </a:r>
            <a:endParaRPr sz="3600">
              <a:latin typeface="Times New Roman"/>
              <a:ea typeface="Times New Roman"/>
              <a:cs typeface="Times New Roman"/>
            </a:endParaRPr>
          </a:p>
          <a:p>
            <a:pPr algn="ctr">
              <a:defRPr/>
            </a:pPr>
            <a:r>
              <a:rPr lang="ru-RU" sz="3600">
                <a:latin typeface="Times New Roman"/>
                <a:ea typeface="Times New Roman"/>
                <a:cs typeface="Times New Roman"/>
              </a:rPr>
              <a:t>Бориса Семёновича Як</a:t>
            </a:r>
            <a:r>
              <a:rPr sz="3600">
                <a:latin typeface="Times New Roman"/>
                <a:ea typeface="Times New Roman"/>
                <a:cs typeface="Times New Roman"/>
              </a:rPr>
              <a:t>о</a:t>
            </a:r>
            <a:r>
              <a:rPr lang="ru-RU" sz="3600">
                <a:latin typeface="Times New Roman"/>
                <a:ea typeface="Times New Roman"/>
                <a:cs typeface="Times New Roman"/>
              </a:rPr>
              <a:t>би</a:t>
            </a:r>
            <a:endParaRPr sz="3600"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endParaRPr sz="3600"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r>
              <a:rPr lang="ru-RU" sz="3600">
                <a:latin typeface="Times New Roman"/>
                <a:ea typeface="Times New Roman"/>
                <a:cs typeface="Times New Roman"/>
              </a:rPr>
              <a:t>ФИО автора</a:t>
            </a:r>
            <a:r>
              <a:rPr lang="en-US" sz="3600">
                <a:latin typeface="Times New Roman"/>
                <a:ea typeface="Times New Roman"/>
                <a:cs typeface="Times New Roman"/>
              </a:rPr>
              <a:t>:</a:t>
            </a:r>
            <a:r>
              <a:rPr lang="ru-RU" sz="3600">
                <a:latin typeface="Times New Roman"/>
                <a:ea typeface="Times New Roman"/>
                <a:cs typeface="Times New Roman"/>
              </a:rPr>
              <a:t> Кузовлев Антон Русланович.</a:t>
            </a:r>
            <a:endParaRPr sz="3600"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r>
              <a:rPr lang="ru-RU" sz="3600">
                <a:latin typeface="Times New Roman"/>
                <a:ea typeface="Times New Roman"/>
                <a:cs typeface="Times New Roman"/>
              </a:rPr>
              <a:t>Возраст</a:t>
            </a:r>
            <a:r>
              <a:rPr lang="en-US" sz="3600">
                <a:latin typeface="Times New Roman"/>
                <a:ea typeface="Times New Roman"/>
                <a:cs typeface="Times New Roman"/>
              </a:rPr>
              <a:t>:</a:t>
            </a:r>
            <a:r>
              <a:rPr lang="ru-RU" sz="3600">
                <a:latin typeface="Times New Roman"/>
                <a:ea typeface="Times New Roman"/>
                <a:cs typeface="Times New Roman"/>
              </a:rPr>
              <a:t> 14 лет, Пензенская область, город Пенза.</a:t>
            </a:r>
            <a:endParaRPr sz="3600"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endParaRPr sz="3600"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r>
              <a:rPr lang="ru-RU" sz="3600">
                <a:latin typeface="Times New Roman"/>
                <a:ea typeface="Times New Roman"/>
                <a:cs typeface="Times New Roman"/>
              </a:rPr>
              <a:t>ФИО куратора</a:t>
            </a:r>
            <a:r>
              <a:rPr lang="en-US" sz="3600">
                <a:latin typeface="Times New Roman"/>
                <a:ea typeface="Times New Roman"/>
                <a:cs typeface="Times New Roman"/>
              </a:rPr>
              <a:t>:</a:t>
            </a:r>
            <a:r>
              <a:rPr lang="ru-RU" sz="3600">
                <a:latin typeface="Times New Roman"/>
                <a:ea typeface="Times New Roman"/>
                <a:cs typeface="Times New Roman"/>
              </a:rPr>
              <a:t> Курепина Дарья Алексеевна</a:t>
            </a:r>
            <a:r>
              <a:rPr lang="ru-RU" sz="3600">
                <a:latin typeface="Times New Roman"/>
                <a:ea typeface="Times New Roman"/>
                <a:cs typeface="Times New Roman"/>
              </a:rPr>
              <a:t>.</a:t>
            </a:r>
            <a:endParaRPr sz="3600"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endParaRPr sz="3600"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r>
              <a:rPr lang="ru-RU" sz="3600">
                <a:latin typeface="Times New Roman"/>
                <a:ea typeface="Times New Roman"/>
                <a:cs typeface="Times New Roman"/>
              </a:rPr>
              <a:t>ЦМИТ </a:t>
            </a:r>
            <a:r>
              <a:rPr lang="en-US" sz="3600">
                <a:latin typeface="Times New Roman"/>
                <a:ea typeface="Times New Roman"/>
                <a:cs typeface="Times New Roman"/>
              </a:rPr>
              <a:t>“</a:t>
            </a:r>
            <a:r>
              <a:rPr lang="ru-RU" sz="3600">
                <a:latin typeface="Times New Roman"/>
                <a:ea typeface="Times New Roman"/>
                <a:cs typeface="Times New Roman"/>
              </a:rPr>
              <a:t>Прогресс</a:t>
            </a:r>
            <a:r>
              <a:rPr lang="en-US" sz="3600">
                <a:latin typeface="Times New Roman"/>
                <a:ea typeface="Times New Roman"/>
                <a:cs typeface="Times New Roman"/>
              </a:rPr>
              <a:t>”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73118676" name="" hidden="0"/>
          <p:cNvSpPr/>
          <p:nvPr isPhoto="0" userDrawn="0"/>
        </p:nvSpPr>
        <p:spPr bwMode="auto">
          <a:xfrm flipH="0" flipV="0">
            <a:off x="-31211492" y="581648"/>
            <a:ext cx="45720" cy="4572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73298481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429066" y="5691910"/>
            <a:ext cx="5598876" cy="889821"/>
          </a:xfrm>
          <a:prstGeom prst="rect">
            <a:avLst/>
          </a:prstGeom>
        </p:spPr>
      </p:pic>
      <p:sp>
        <p:nvSpPr>
          <p:cNvPr id="32224475" name="" hidden="0"/>
          <p:cNvSpPr/>
          <p:nvPr isPhoto="0" userDrawn="0"/>
        </p:nvSpPr>
        <p:spPr bwMode="auto">
          <a:xfrm flipH="0" flipV="0">
            <a:off x="5934540" y="3261438"/>
            <a:ext cx="68038" cy="60801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88676929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42873" y="24027"/>
            <a:ext cx="1595035" cy="1595035"/>
          </a:xfrm>
          <a:prstGeom prst="rect">
            <a:avLst/>
          </a:prstGeom>
        </p:spPr>
      </p:pic>
      <p:sp>
        <p:nvSpPr>
          <p:cNvPr id="324930786" name="" hidden="0"/>
          <p:cNvSpPr/>
          <p:nvPr isPhoto="0" userDrawn="0"/>
        </p:nvSpPr>
        <p:spPr bwMode="auto">
          <a:xfrm flipH="0" flipV="0">
            <a:off x="8206260" y="-4838015"/>
            <a:ext cx="45720" cy="4572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82399015" name="" hidden="0"/>
          <p:cNvSpPr/>
          <p:nvPr isPhoto="0" userDrawn="0"/>
        </p:nvSpPr>
        <p:spPr bwMode="auto">
          <a:xfrm flipH="0" flipV="0">
            <a:off x="-13482093" y="-12679235"/>
            <a:ext cx="45720" cy="6321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501943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12094" y="-19488"/>
            <a:ext cx="10912928" cy="161698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40000" lnSpcReduction="12000"/>
          </a:bodyPr>
          <a:lstStyle/>
          <a:p>
            <a:pPr marL="0" indent="0" algn="ctr">
              <a:buFont typeface="Arial"/>
              <a:buNone/>
              <a:defRPr/>
            </a:pPr>
            <a:r>
              <a:rPr lang="ru-RU" sz="9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Тема</a:t>
            </a:r>
            <a:r>
              <a:rPr lang="en-US" sz="9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lang="ru-RU" sz="9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Создание рабочего макета первого полезного электродвигателя</a:t>
            </a:r>
            <a:r>
              <a:rPr lang="ru-RU" sz="9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9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Бориса Семёновича Якоби</a:t>
            </a:r>
            <a:endParaRPr sz="96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 algn="l">
              <a:buFont typeface="Arial"/>
              <a:buNone/>
              <a:defRPr/>
            </a:pPr>
            <a:endParaRPr lang="ru-RU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06088049" name="" hidden="0"/>
          <p:cNvSpPr/>
          <p:nvPr isPhoto="0" userDrawn="0"/>
        </p:nvSpPr>
        <p:spPr bwMode="auto">
          <a:xfrm>
            <a:off x="10336452" y="458451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47536614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452151591" name="" hidden="0"/>
          <p:cNvSpPr/>
          <p:nvPr isPhoto="0" userDrawn="0"/>
        </p:nvSpPr>
        <p:spPr bwMode="auto">
          <a:xfrm>
            <a:off x="15357488" y="421872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88974819" name="" hidden="0"/>
          <p:cNvSpPr/>
          <p:nvPr isPhoto="0" userDrawn="0"/>
        </p:nvSpPr>
        <p:spPr bwMode="auto">
          <a:xfrm>
            <a:off x="12499988" y="658368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07994917" name="" hidden="0"/>
          <p:cNvSpPr/>
          <p:nvPr isPhoto="0" userDrawn="0"/>
        </p:nvSpPr>
        <p:spPr bwMode="auto">
          <a:xfrm flipH="0" flipV="0">
            <a:off x="6019984" y="4499269"/>
            <a:ext cx="152065" cy="17049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36847071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5421" y="940665"/>
            <a:ext cx="3125584" cy="2379476"/>
          </a:xfrm>
          <a:prstGeom prst="rect">
            <a:avLst/>
          </a:prstGeom>
        </p:spPr>
      </p:pic>
      <p:sp>
        <p:nvSpPr>
          <p:cNvPr id="1817105062" name="" hidden="0"/>
          <p:cNvSpPr/>
          <p:nvPr isPhoto="0" userDrawn="0"/>
        </p:nvSpPr>
        <p:spPr bwMode="auto">
          <a:xfrm flipH="0" flipV="0">
            <a:off x="12908371" y="-19488"/>
            <a:ext cx="59373" cy="6445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33423850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0235786" y="940665"/>
            <a:ext cx="1885173" cy="2573262"/>
          </a:xfrm>
          <a:prstGeom prst="rect">
            <a:avLst/>
          </a:prstGeom>
        </p:spPr>
      </p:pic>
      <p:sp>
        <p:nvSpPr>
          <p:cNvPr id="363861716" name="" hidden="0"/>
          <p:cNvSpPr txBox="1"/>
          <p:nvPr isPhoto="0" userDrawn="0"/>
        </p:nvSpPr>
        <p:spPr bwMode="auto">
          <a:xfrm flipH="0" flipV="0">
            <a:off x="10078330" y="3501543"/>
            <a:ext cx="2314771" cy="90082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>
                <a:latin typeface="Times New Roman"/>
                <a:ea typeface="Times New Roman"/>
                <a:cs typeface="Times New Roman"/>
              </a:rPr>
              <a:t>Борис Семёнович Якоби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29413580" name="" hidden="0"/>
          <p:cNvSpPr txBox="1"/>
          <p:nvPr isPhoto="0" userDrawn="0"/>
        </p:nvSpPr>
        <p:spPr bwMode="auto">
          <a:xfrm flipH="0" flipV="0">
            <a:off x="3410831" y="990009"/>
            <a:ext cx="6667499" cy="326079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3600">
                <a:latin typeface="Times New Roman"/>
                <a:ea typeface="Times New Roman"/>
                <a:cs typeface="Times New Roman"/>
              </a:rPr>
              <a:t>Задача</a:t>
            </a:r>
            <a:r>
              <a:rPr lang="en-US" sz="3600">
                <a:latin typeface="Times New Roman"/>
                <a:ea typeface="Times New Roman"/>
                <a:cs typeface="Times New Roman"/>
              </a:rPr>
              <a:t>:</a:t>
            </a:r>
            <a:r>
              <a:rPr lang="ru-RU" sz="3600">
                <a:latin typeface="Times New Roman"/>
                <a:ea typeface="Times New Roman"/>
                <a:cs typeface="Times New Roman"/>
              </a:rPr>
              <a:t> Создать действующий электродвигатель Бориса Семёновича Якоби с использованием современных аддитивных технологий, изучить </a:t>
            </a:r>
            <a:r>
              <a:rPr lang="ru-RU" sz="3600">
                <a:latin typeface="Times New Roman"/>
                <a:ea typeface="Times New Roman"/>
                <a:cs typeface="Times New Roman"/>
              </a:rPr>
              <a:t>принцип работы, </a:t>
            </a:r>
            <a:r>
              <a:rPr lang="ru-RU" sz="3600">
                <a:latin typeface="Times New Roman"/>
                <a:ea typeface="Times New Roman"/>
                <a:cs typeface="Times New Roman"/>
              </a:rPr>
              <a:t>его </a:t>
            </a:r>
            <a:r>
              <a:rPr lang="ru-RU" sz="3600">
                <a:latin typeface="Times New Roman"/>
                <a:ea typeface="Times New Roman"/>
                <a:cs typeface="Times New Roman"/>
              </a:rPr>
              <a:t>достоинства и недостатки, а также сравнить с современными моделями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20260293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5532460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29456" y="3320142"/>
            <a:ext cx="3157515" cy="2526012"/>
          </a:xfrm>
          <a:prstGeom prst="rect">
            <a:avLst/>
          </a:prstGeom>
        </p:spPr>
      </p:pic>
      <p:sp>
        <p:nvSpPr>
          <p:cNvPr id="439350311" name="" hidden="0"/>
          <p:cNvSpPr txBox="1"/>
          <p:nvPr isPhoto="0" userDrawn="0"/>
        </p:nvSpPr>
        <p:spPr bwMode="auto">
          <a:xfrm flipH="0" flipV="0">
            <a:off x="-37146" y="6000750"/>
            <a:ext cx="3322650" cy="89807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>
                <a:latin typeface="Times New Roman"/>
                <a:ea typeface="Times New Roman"/>
                <a:cs typeface="Times New Roman"/>
              </a:rPr>
              <a:t>Первый полезный электродвигатель Б</a:t>
            </a:r>
            <a:r>
              <a:rPr>
                <a:latin typeface="Times New Roman"/>
                <a:ea typeface="Times New Roman"/>
                <a:cs typeface="Times New Roman"/>
              </a:rPr>
              <a:t>о</a:t>
            </a:r>
            <a:r>
              <a:rPr>
                <a:latin typeface="Times New Roman"/>
                <a:ea typeface="Times New Roman"/>
                <a:cs typeface="Times New Roman"/>
              </a:rPr>
              <a:t>риса Семёновича Якоби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892503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1819170" y="-111123"/>
            <a:ext cx="7963396" cy="1325561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ru-RU" sz="4800">
                <a:latin typeface="Times New Roman"/>
                <a:ea typeface="Times New Roman"/>
                <a:cs typeface="Times New Roman"/>
              </a:rPr>
              <a:t>Анализ</a:t>
            </a:r>
            <a:r>
              <a:rPr lang="ru-RU" sz="4800"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800">
                <a:latin typeface="Times New Roman"/>
                <a:ea typeface="Times New Roman"/>
                <a:cs typeface="Times New Roman"/>
              </a:rPr>
              <a:t>исследований</a:t>
            </a:r>
            <a:r>
              <a:rPr lang="en-US" sz="4800"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800">
                <a:latin typeface="Times New Roman"/>
                <a:ea typeface="Times New Roman"/>
                <a:cs typeface="Times New Roman"/>
              </a:rPr>
              <a:t>работы</a:t>
            </a:r>
            <a:r>
              <a:rPr lang="en-US" sz="4800">
                <a:latin typeface="Times New Roman"/>
                <a:ea typeface="Times New Roman"/>
                <a:cs typeface="Times New Roman"/>
              </a:rPr>
              <a:t>: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09629599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77683" y="1214437"/>
            <a:ext cx="10446369" cy="4351338"/>
          </a:xfrm>
        </p:spPr>
        <p:txBody>
          <a:bodyPr/>
          <a:lstStyle/>
          <a:p>
            <a:pPr marL="394023" indent="-394023">
              <a:buFont typeface="Arial"/>
              <a:buAutoNum type="arabicPeriod"/>
              <a:defRPr/>
            </a:pPr>
            <a:r>
              <a:rPr sz="3600">
                <a:latin typeface="Times New Roman"/>
                <a:ea typeface="Times New Roman"/>
                <a:cs typeface="Times New Roman"/>
              </a:rPr>
              <a:t>Изучение принципа работы первого полезного электродвигателя.</a:t>
            </a:r>
            <a:endParaRPr sz="3600">
              <a:latin typeface="Times New Roman"/>
              <a:ea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 sz="3600">
                <a:latin typeface="Times New Roman"/>
                <a:ea typeface="Times New Roman"/>
                <a:cs typeface="Times New Roman"/>
              </a:rPr>
              <a:t>Сравнение первого полезного электродвигателя с современными аналогами.</a:t>
            </a:r>
            <a:endParaRPr sz="3600">
              <a:latin typeface="Times New Roman"/>
              <a:ea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 sz="3600">
                <a:latin typeface="Times New Roman"/>
                <a:ea typeface="Times New Roman"/>
                <a:cs typeface="Times New Roman"/>
              </a:rPr>
              <a:t>Изучение способов создания действующего макета первого полезного электродвигателя с использованием современных технологий.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969164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8" y="301624"/>
            <a:ext cx="10515600" cy="4351338"/>
          </a:xfrm>
        </p:spPr>
        <p:txBody>
          <a:bodyPr/>
          <a:lstStyle/>
          <a:p>
            <a:pPr marL="0" indent="0" algn="ctr">
              <a:buFont typeface="Arial"/>
              <a:buNone/>
              <a:defRPr/>
            </a:pPr>
            <a:r>
              <a:rPr lang="ru-RU" sz="3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Схема электродвигателя Бориса Семёновича Якоби</a:t>
            </a:r>
            <a:r>
              <a:rPr lang="en-US" sz="3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/>
          </a:p>
        </p:txBody>
      </p:sp>
      <p:sp>
        <p:nvSpPr>
          <p:cNvPr id="1000626798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380158224" name="" hidden="0"/>
          <p:cNvPicPr>
            <a:picLocks noChangeAspect="1"/>
          </p:cNvPicPr>
          <p:nvPr isPhoto="0" userDrawn="0"/>
        </p:nvPicPr>
        <p:blipFill>
          <a:blip r:embed="rId2"/>
          <a:srcRect l="0" t="0" r="0" b="5200"/>
          <a:stretch/>
        </p:blipFill>
        <p:spPr bwMode="auto">
          <a:xfrm flipH="0" flipV="0">
            <a:off x="71035" y="1227648"/>
            <a:ext cx="5837464" cy="4786780"/>
          </a:xfrm>
          <a:prstGeom prst="rect">
            <a:avLst/>
          </a:prstGeom>
        </p:spPr>
      </p:pic>
      <p:sp>
        <p:nvSpPr>
          <p:cNvPr id="1940876469" name="" hidden="0"/>
          <p:cNvSpPr txBox="1"/>
          <p:nvPr isPhoto="0" userDrawn="0"/>
        </p:nvSpPr>
        <p:spPr bwMode="auto">
          <a:xfrm flipH="0" flipV="0">
            <a:off x="5622749" y="1319892"/>
            <a:ext cx="6422571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644706394" name="" hidden="0"/>
          <p:cNvSpPr txBox="1"/>
          <p:nvPr isPhoto="0" userDrawn="0"/>
        </p:nvSpPr>
        <p:spPr bwMode="auto">
          <a:xfrm flipH="0" flipV="0">
            <a:off x="5742171" y="1502790"/>
            <a:ext cx="6410188" cy="44805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1 — обмотка статора с восемью аксиальными полюсами электромагнитов</a:t>
            </a:r>
            <a:r>
              <a:rPr lang="ru-RU" sz="24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;</a:t>
            </a:r>
            <a:endParaRPr sz="24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4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2 — ротор;</a:t>
            </a:r>
            <a:endParaRPr sz="24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4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3 — обмотка ротора также с восемью полюсами (якорь)</a:t>
            </a:r>
            <a:r>
              <a:rPr lang="en-US" sz="24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;</a:t>
            </a:r>
            <a:endParaRPr sz="24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4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4 — щеточно-коллекторный узел (коммутатор), называемый тогда «жиротропом», с четырьмя металлическими контактными рычагами и коллекторными дисками</a:t>
            </a:r>
            <a:r>
              <a:rPr lang="en-US" sz="24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;</a:t>
            </a:r>
            <a:endParaRPr sz="24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4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5 — вал</a:t>
            </a:r>
            <a:r>
              <a:rPr lang="en-US" sz="24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;</a:t>
            </a:r>
            <a:endParaRPr sz="24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4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6 — гальваническая батарея.</a:t>
            </a:r>
            <a:endParaRPr sz="24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847089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>
                <a:latin typeface="Times New Roman"/>
                <a:ea typeface="Times New Roman"/>
                <a:cs typeface="Times New Roman"/>
              </a:rPr>
              <a:t>Описание проекта</a:t>
            </a:r>
            <a:r>
              <a:rPr lang="en-US">
                <a:latin typeface="Times New Roman"/>
                <a:ea typeface="Times New Roman"/>
                <a:cs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034274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98177" y="1825624"/>
            <a:ext cx="11195644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3000">
                <a:latin typeface="Times New Roman"/>
                <a:ea typeface="Times New Roman"/>
                <a:cs typeface="Times New Roman"/>
              </a:rPr>
              <a:t>Проект представляет собой действующий интерактивный макет первого полезного электродвигателя Бо</a:t>
            </a:r>
            <a:r>
              <a:rPr lang="ru-RU" sz="3000">
                <a:latin typeface="Times New Roman"/>
                <a:ea typeface="Times New Roman"/>
                <a:cs typeface="Times New Roman"/>
              </a:rPr>
              <a:t>р</a:t>
            </a:r>
            <a:r>
              <a:rPr lang="ru-RU" sz="3000">
                <a:latin typeface="Times New Roman"/>
                <a:ea typeface="Times New Roman"/>
                <a:cs typeface="Times New Roman"/>
              </a:rPr>
              <a:t>иса Семёновича Якоби, сделанный с помощью современных технологий.</a:t>
            </a:r>
            <a:endParaRPr sz="3000">
              <a:latin typeface="Times New Roman"/>
              <a:ea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3000">
                <a:latin typeface="Times New Roman"/>
                <a:ea typeface="Times New Roman"/>
                <a:cs typeface="Times New Roman"/>
              </a:rPr>
              <a:t>Его актуальность заключается в интерактивности и работоспособности.</a:t>
            </a:r>
            <a:endParaRPr sz="3000">
              <a:latin typeface="Times New Roman"/>
              <a:ea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3000">
                <a:latin typeface="Times New Roman"/>
                <a:ea typeface="Times New Roman"/>
                <a:cs typeface="Times New Roman"/>
              </a:rPr>
              <a:t>Проект был выбран для демонстрации источника технологии, работающей во множестве современных отраслей.</a:t>
            </a:r>
            <a:endParaRPr sz="3000">
              <a:latin typeface="Times New Roman"/>
              <a:ea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079381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 sz="3600">
                <a:latin typeface="Times New Roman"/>
                <a:ea typeface="Times New Roman"/>
                <a:cs typeface="Times New Roman"/>
              </a:rPr>
              <a:t>Используемое оборудование и материалы</a:t>
            </a:r>
            <a:r>
              <a:rPr lang="en-US" sz="3600">
                <a:latin typeface="Times New Roman"/>
                <a:ea typeface="Times New Roman"/>
                <a:cs typeface="Times New Roman"/>
              </a:rPr>
              <a:t>: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10642955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394023" indent="-394023">
              <a:buFont typeface="Arial"/>
              <a:buAutoNum type="arabicPeriod"/>
              <a:defRPr/>
            </a:pPr>
            <a:r>
              <a:rPr lang="en-US" sz="3000">
                <a:latin typeface="Times New Roman"/>
                <a:ea typeface="Times New Roman"/>
                <a:cs typeface="Times New Roman"/>
              </a:rPr>
              <a:t>3</a:t>
            </a:r>
            <a:r>
              <a:rPr lang="en-US" sz="3000">
                <a:latin typeface="Times New Roman"/>
                <a:ea typeface="Times New Roman"/>
                <a:cs typeface="Times New Roman"/>
              </a:rPr>
              <a:t>d</a:t>
            </a:r>
            <a:r>
              <a:rPr lang="ru-RU" sz="3000">
                <a:latin typeface="Times New Roman"/>
                <a:ea typeface="Times New Roman"/>
                <a:cs typeface="Times New Roman"/>
              </a:rPr>
              <a:t> принтер для создания корпуса электродвигателя из пластика.</a:t>
            </a:r>
            <a:endParaRPr sz="3000">
              <a:latin typeface="Times New Roman"/>
              <a:ea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 lang="ru-RU" sz="3000">
                <a:latin typeface="Times New Roman"/>
                <a:ea typeface="Times New Roman"/>
                <a:cs typeface="Times New Roman"/>
              </a:rPr>
              <a:t>Винты М3 и медная проволока для создания электромагнитов.</a:t>
            </a:r>
            <a:endParaRPr sz="3000">
              <a:latin typeface="Times New Roman"/>
              <a:ea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 lang="ru-RU" sz="3000">
                <a:latin typeface="Times New Roman"/>
                <a:ea typeface="Times New Roman"/>
                <a:cs typeface="Times New Roman"/>
              </a:rPr>
              <a:t>Паяльник для соединения электронных компонентов (катушек, проводов).</a:t>
            </a:r>
            <a:endParaRPr sz="3000">
              <a:latin typeface="Times New Roman"/>
              <a:ea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endParaRPr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407645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>
                <a:latin typeface="Times New Roman"/>
                <a:ea typeface="Times New Roman"/>
                <a:cs typeface="Times New Roman"/>
              </a:rPr>
              <a:t>Используемые навыки</a:t>
            </a:r>
            <a:r>
              <a:rPr lang="en-US">
                <a:latin typeface="Times New Roman"/>
                <a:ea typeface="Times New Roman"/>
                <a:cs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0382056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394023" indent="-394023">
              <a:buFont typeface="Arial"/>
              <a:buAutoNum type="arabicPeriod"/>
              <a:defRPr/>
            </a:pPr>
            <a:r>
              <a:rPr>
                <a:latin typeface="Times New Roman"/>
                <a:ea typeface="Times New Roman"/>
                <a:cs typeface="Times New Roman"/>
              </a:rPr>
              <a:t>3</a:t>
            </a:r>
            <a:r>
              <a:rPr lang="en-US">
                <a:latin typeface="Times New Roman"/>
                <a:ea typeface="Times New Roman"/>
                <a:cs typeface="Times New Roman"/>
              </a:rPr>
              <a:t>d</a:t>
            </a:r>
            <a:r>
              <a:rPr lang="ru-RU">
                <a:latin typeface="Times New Roman"/>
                <a:ea typeface="Times New Roman"/>
                <a:cs typeface="Times New Roman"/>
              </a:rPr>
              <a:t> моделирование использовано для создания и последующей печати модели некоторых запчастей электродвигателя.</a:t>
            </a:r>
            <a:endParaRPr lang="ru-RU">
              <a:latin typeface="Times New Roman"/>
              <a:ea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Знания базовых принципов работы электродвигателя использованы для работы электродвигателя.</a:t>
            </a:r>
            <a:endParaRPr lang="ru-RU">
              <a:latin typeface="Times New Roman"/>
              <a:ea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endParaRPr lang="ru-RU">
              <a:latin typeface="Times New Roman"/>
              <a:ea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endParaRPr lang="ru-RU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ONLYOFFICE/6.4.2.6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2024-03-29T13:37:37Z</dcterms:modified>
  <cp:category/>
  <cp:contentStatus/>
  <cp:version/>
</cp:coreProperties>
</file>