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tinkercad.com/codeblocks/9UoP7KFguWk-chesskuzovlev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82016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6367" y="-1273668"/>
            <a:ext cx="12249367" cy="8166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194203" y="497031"/>
            <a:ext cx="6720745" cy="202667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ru-RU" sz="72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Шахматы на 3</a:t>
            </a:r>
            <a:r>
              <a:rPr lang="en-US" sz="72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ru-RU" sz="72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принтере</a:t>
            </a:r>
            <a:endParaRPr sz="72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896494" y="2618953"/>
            <a:ext cx="6720745" cy="10505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200">
                <a:solidFill>
                  <a:srgbClr val="5C2708"/>
                </a:solidFill>
                <a:latin typeface="Times New Roman"/>
                <a:cs typeface="Times New Roman"/>
              </a:rPr>
              <a:t>Кузовлев Антон</a:t>
            </a:r>
            <a:endParaRPr sz="4800">
              <a:solidFill>
                <a:srgbClr val="5C2708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>
                <a:solidFill>
                  <a:srgbClr val="5C2708"/>
                </a:solidFill>
                <a:latin typeface="Times New Roman"/>
                <a:cs typeface="Times New Roman"/>
              </a:rPr>
              <a:t>02.07.2024</a:t>
            </a:r>
            <a:endParaRPr>
              <a:solidFill>
                <a:srgbClr val="5C270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Параметры</a:t>
            </a:r>
            <a:r>
              <a:rPr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слоя </a:t>
            </a:r>
            <a:r>
              <a:rPr>
                <a:latin typeface="Times New Roman"/>
                <a:cs typeface="Times New Roman"/>
              </a:rPr>
              <a:t>печати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Высота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слоя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0.25 </a:t>
            </a:r>
            <a:r>
              <a:rPr>
                <a:latin typeface="Times New Roman"/>
                <a:cs typeface="Times New Roman"/>
              </a:rPr>
              <a:t>мм</a:t>
            </a:r>
            <a:r>
              <a:rPr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Первый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слой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>
                <a:latin typeface="Times New Roman"/>
                <a:cs typeface="Times New Roman"/>
              </a:rPr>
              <a:t>0.30 </a:t>
            </a:r>
            <a:r>
              <a:rPr>
                <a:latin typeface="Times New Roman"/>
                <a:cs typeface="Times New Roman"/>
              </a:rPr>
              <a:t>мм</a:t>
            </a:r>
            <a:r>
              <a:rPr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Ширина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линии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0.65 </a:t>
            </a:r>
            <a:r>
              <a:rPr>
                <a:latin typeface="Times New Roman"/>
                <a:cs typeface="Times New Roman"/>
              </a:rPr>
              <a:t>мм</a:t>
            </a:r>
            <a:r>
              <a:rPr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Кратность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слоёв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 2.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Ширина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линии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периметров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 0.55 </a:t>
            </a:r>
            <a:r>
              <a:rPr>
                <a:latin typeface="Times New Roman"/>
                <a:cs typeface="Times New Roman"/>
              </a:rPr>
              <a:t>мм</a:t>
            </a:r>
            <a:r>
              <a:rPr>
                <a:latin typeface="Times New Roman"/>
                <a:cs typeface="Times New Roman"/>
              </a:rPr>
              <a:t>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Количество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периметров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2.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Количество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верхних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слоёв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4.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Количество нижних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слоёв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Параметры</a:t>
            </a:r>
            <a:r>
              <a:rPr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заполнения и адгезии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Плотность</a:t>
            </a:r>
            <a:r>
              <a:rPr>
                <a:latin typeface="Times New Roman"/>
                <a:cs typeface="Times New Roman"/>
              </a:rPr>
              <a:t> заполнения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15 </a:t>
            </a:r>
            <a:r>
              <a:rPr>
                <a:latin typeface="Times New Roman"/>
                <a:cs typeface="Times New Roman"/>
              </a:rPr>
              <a:t>%.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Тип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заполнения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>
                <a:latin typeface="Times New Roman"/>
                <a:cs typeface="Times New Roman"/>
              </a:rPr>
              <a:t>Гироид</a:t>
            </a:r>
            <a:r>
              <a:rPr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Тип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адгезии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Обрамление</a:t>
            </a:r>
            <a:r>
              <a:rPr>
                <a:latin typeface="Times New Roman"/>
                <a:cs typeface="Times New Roman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Постобработка модели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32507" y="1417637"/>
            <a:ext cx="5107173" cy="11880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Прикрепление фигуры коня к основанию.</a:t>
            </a:r>
            <a:endParaRPr lang="ru-RU"/>
          </a:p>
        </p:txBody>
      </p:sp>
      <p:sp>
        <p:nvSpPr>
          <p:cNvPr id="824610836" name=""/>
          <p:cNvSpPr txBox="1"/>
          <p:nvPr/>
        </p:nvSpPr>
        <p:spPr bwMode="auto">
          <a:xfrm flipH="0" flipV="0">
            <a:off x="5543590" y="5714999"/>
            <a:ext cx="6390696" cy="5791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Прикрепление креста к королю.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8018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04815" y="-103895"/>
            <a:ext cx="12325428" cy="8197693"/>
          </a:xfrm>
          <a:prstGeom prst="rect">
            <a:avLst/>
          </a:prstGeom>
          <a:effectLst/>
        </p:spPr>
      </p:pic>
      <p:sp>
        <p:nvSpPr>
          <p:cNvPr id="2133189108" name=""/>
          <p:cNvSpPr/>
          <p:nvPr/>
        </p:nvSpPr>
        <p:spPr bwMode="auto">
          <a:xfrm flipH="0" flipV="0">
            <a:off x="-257175" y="-250101"/>
            <a:ext cx="12630150" cy="8343899"/>
          </a:xfrm>
          <a:prstGeom prst="rect">
            <a:avLst/>
          </a:prstGeom>
          <a:solidFill>
            <a:schemeClr val="tx1">
              <a:lumMod val="90000"/>
              <a:lumOff val="5000"/>
              <a:alpha val="24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9222588" name="Заголовок 1"/>
          <p:cNvSpPr>
            <a:spLocks noGrp="1"/>
          </p:cNvSpPr>
          <p:nvPr>
            <p:ph type="title"/>
          </p:nvPr>
        </p:nvSpPr>
        <p:spPr bwMode="auto">
          <a:xfrm>
            <a:off x="800098" y="199935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ru-RU" sz="5600">
                <a:solidFill>
                  <a:schemeClr val="bg1"/>
                </a:solidFill>
                <a:latin typeface="Times New Roman"/>
                <a:cs typeface="Times New Roman"/>
              </a:rPr>
              <a:t>Описание проекта</a:t>
            </a:r>
            <a:r>
              <a:rPr lang="en-US" sz="56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5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065833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00098" y="1258797"/>
            <a:ext cx="10515600" cy="2121429"/>
          </a:xfrm>
          <a:prstGeom prst="rect">
            <a:avLst/>
          </a:prstGeom>
          <a:solidFill>
            <a:schemeClr val="tx2">
              <a:alpha val="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3600">
                <a:solidFill>
                  <a:schemeClr val="bg1"/>
                </a:solidFill>
                <a:latin typeface="Times New Roman"/>
                <a:cs typeface="Times New Roman"/>
              </a:rPr>
              <a:t>Проект </a:t>
            </a:r>
            <a:r>
              <a:rPr sz="3600">
                <a:solidFill>
                  <a:schemeClr val="bg1"/>
                </a:solidFill>
                <a:latin typeface="Times New Roman"/>
                <a:cs typeface="Times New Roman"/>
              </a:rPr>
              <a:t>представляет собой программу в среде </a:t>
            </a:r>
            <a:r>
              <a:rPr lang="en-US" sz="3600">
                <a:solidFill>
                  <a:schemeClr val="bg1"/>
                </a:solidFill>
                <a:latin typeface="Times New Roman"/>
                <a:cs typeface="Times New Roman"/>
              </a:rPr>
              <a:t>Tinkercad Codeblocks 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ru-RU" sz="3600" u="sng">
                <a:solidFill>
                  <a:schemeClr val="bg1"/>
                </a:solidFill>
                <a:latin typeface="Times New Roman"/>
                <a:cs typeface="Times New Roman"/>
                <a:hlinkClick r:id="rId3" tooltip="https://www.tinkercad.com/codeblocks/9UoP7KFguWk-chesskuzovlev"/>
              </a:rPr>
              <a:t>ссылка на проект</a:t>
            </a:r>
            <a:r>
              <a:rPr lang="en-US" sz="3600">
                <a:solidFill>
                  <a:schemeClr val="bg1"/>
                </a:solidFill>
                <a:latin typeface="Times New Roman"/>
                <a:cs typeface="Times New Roman"/>
              </a:rPr>
              <a:t>),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 предназначенную для создание модели шахмат, с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 из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меняемыми параметрами.</a:t>
            </a:r>
            <a:endParaRPr lang="ru-RU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0721450" name=""/>
          <p:cNvSpPr txBox="1"/>
          <p:nvPr/>
        </p:nvSpPr>
        <p:spPr bwMode="auto">
          <a:xfrm flipH="0" flipV="0">
            <a:off x="7211331" y="6127219"/>
            <a:ext cx="5559928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Общее время разработки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8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часов.</a:t>
            </a:r>
            <a:endParaRPr sz="2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07191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9049" y="-989377"/>
            <a:ext cx="12213000" cy="8152177"/>
          </a:xfrm>
          <a:prstGeom prst="rect">
            <a:avLst/>
          </a:prstGeom>
        </p:spPr>
      </p:pic>
      <p:sp>
        <p:nvSpPr>
          <p:cNvPr id="553950001" name=""/>
          <p:cNvSpPr/>
          <p:nvPr/>
        </p:nvSpPr>
        <p:spPr bwMode="auto">
          <a:xfrm flipH="0" flipV="0">
            <a:off x="-93299" y="-95249"/>
            <a:ext cx="12630150" cy="7258050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83888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30549" y="212725"/>
            <a:ext cx="11810999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Габариты 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фигур 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заданы 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параметрами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, изначально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</a:t>
            </a:r>
            <a:endParaRPr sz="4200">
              <a:solidFill>
                <a:schemeClr val="bg1"/>
              </a:solidFill>
            </a:endParaRPr>
          </a:p>
        </p:txBody>
      </p:sp>
      <p:sp>
        <p:nvSpPr>
          <p:cNvPr id="507881140" name="Объект 2"/>
          <p:cNvSpPr>
            <a:spLocks noGrp="1"/>
          </p:cNvSpPr>
          <p:nvPr>
            <p:ph idx="1"/>
          </p:nvPr>
        </p:nvSpPr>
        <p:spPr bwMode="auto">
          <a:xfrm>
            <a:off x="230549" y="1538287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Ферзь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59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Король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68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Ладья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5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Слон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60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Конь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3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58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Пешка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26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26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5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12782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28086" y="-705501"/>
            <a:ext cx="12248173" cy="8165449"/>
          </a:xfrm>
          <a:prstGeom prst="rect">
            <a:avLst/>
          </a:prstGeom>
        </p:spPr>
      </p:pic>
      <p:sp>
        <p:nvSpPr>
          <p:cNvPr id="1591266683" name=""/>
          <p:cNvSpPr/>
          <p:nvPr/>
        </p:nvSpPr>
        <p:spPr bwMode="auto">
          <a:xfrm flipH="0" flipV="0">
            <a:off x="-93299" y="-95248"/>
            <a:ext cx="12630150" cy="725805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9349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Базовые объекты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0089368" name="Объект 2"/>
          <p:cNvSpPr>
            <a:spLocks noGrp="1"/>
          </p:cNvSpPr>
          <p:nvPr>
            <p:ph idx="1"/>
          </p:nvPr>
        </p:nvSpPr>
        <p:spPr bwMode="auto">
          <a:xfrm>
            <a:off x="38098" y="463548"/>
            <a:ext cx="10972800" cy="358616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4800">
                <a:solidFill>
                  <a:schemeClr val="bg1"/>
                </a:solidFill>
                <a:latin typeface="Times New Roman"/>
                <a:cs typeface="Times New Roman"/>
              </a:rPr>
              <a:t>Типы использованных объектов</a:t>
            </a:r>
            <a:r>
              <a:rPr lang="en-US" sz="4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38282545" name=""/>
          <p:cNvSpPr txBox="1"/>
          <p:nvPr/>
        </p:nvSpPr>
        <p:spPr bwMode="auto">
          <a:xfrm flipH="0" flipV="0">
            <a:off x="611549" y="2495214"/>
            <a:ext cx="7829694" cy="3108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Параллелепипед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Цилиндр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Сфера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Крыша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Конус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5634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Модификаторы</a:t>
            </a:r>
            <a:r>
              <a:rPr lang="en-US"/>
              <a:t>:</a:t>
            </a:r>
            <a:endParaRPr/>
          </a:p>
        </p:txBody>
      </p:sp>
      <p:sp>
        <p:nvSpPr>
          <p:cNvPr id="1014802408" name="Объект 2"/>
          <p:cNvSpPr>
            <a:spLocks noGrp="1"/>
          </p:cNvSpPr>
          <p:nvPr>
            <p:ph idx="1"/>
          </p:nvPr>
        </p:nvSpPr>
        <p:spPr bwMode="auto">
          <a:xfrm>
            <a:off x="609599" y="2896659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Использованные модификаторы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Движение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Поворот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Изменение размера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Группировка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92022917" name="TextBox 2092022916"/>
          <p:cNvSpPr txBox="1"/>
          <p:nvPr/>
        </p:nvSpPr>
        <p:spPr bwMode="auto">
          <a:xfrm>
            <a:off x="609598" y="1600200"/>
            <a:ext cx="10973626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ea"/>
                <a:cs typeface="Times New Roman"/>
              </a:rPr>
              <a:t>Модификаторы были использованы на каждом объекте и заданы параметрами (или математикой).</a:t>
            </a:r>
            <a:endParaRPr sz="32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779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Arial"/>
                <a:cs typeface="Times New Roman"/>
              </a:rPr>
              <a:t>Управление</a:t>
            </a: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j-ea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23629542" name="Объект 2"/>
          <p:cNvSpPr>
            <a:spLocks noGrp="1"/>
          </p:cNvSpPr>
          <p:nvPr>
            <p:ph idx="1"/>
          </p:nvPr>
        </p:nvSpPr>
        <p:spPr bwMode="auto">
          <a:xfrm>
            <a:off x="609599" y="2698749"/>
            <a:ext cx="10972800" cy="30305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Например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Корона ферзя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Зубья ладьи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7747436" name="TextBox 437747435"/>
          <p:cNvSpPr txBox="1"/>
          <p:nvPr/>
        </p:nvSpPr>
        <p:spPr bwMode="auto">
          <a:xfrm>
            <a:off x="609894" y="1296457"/>
            <a:ext cx="11033411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Из блоков управления были использованы циклы для создания множеств одинаковых объектов</a:t>
            </a:r>
            <a:r>
              <a:rPr lang="en-US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6479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Arial"/>
                <a:cs typeface="Times New Roman"/>
              </a:rPr>
              <a:t> Математика</a:t>
            </a: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Arial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03307761" name="Объект 2"/>
          <p:cNvSpPr>
            <a:spLocks noGrp="1"/>
          </p:cNvSpPr>
          <p:nvPr>
            <p:ph idx="1"/>
          </p:nvPr>
        </p:nvSpPr>
        <p:spPr bwMode="auto">
          <a:xfrm>
            <a:off x="609599" y="2950103"/>
            <a:ext cx="10972800" cy="317605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Arial"/>
                <a:cs typeface="Times New Roman"/>
              </a:rPr>
              <a:t>Примеры математических блоков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Arial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Математические операции (сложение, вычитание...).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Позиционирование, оси, углы.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1143925647" name="TextBox 1143925646"/>
          <p:cNvSpPr txBox="1"/>
          <p:nvPr/>
        </p:nvSpPr>
        <p:spPr bwMode="auto">
          <a:xfrm>
            <a:off x="625738" y="1336144"/>
            <a:ext cx="1094069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676671792" name="TextBox 1676671791"/>
          <p:cNvSpPr txBox="1"/>
          <p:nvPr/>
        </p:nvSpPr>
        <p:spPr bwMode="auto">
          <a:xfrm>
            <a:off x="609598" y="1199002"/>
            <a:ext cx="10957019" cy="13411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Arial"/>
                <a:cs typeface="Times New Roman"/>
              </a:rPr>
              <a:t>Математика была использована в работе с параметрами и модификаторами.</a:t>
            </a:r>
            <a:endParaRPr sz="32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0810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Переменные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5957599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Переменные были использованы в качестве параметров,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формат переменной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>
                <a:latin typeface="Times New Roman"/>
                <a:cs typeface="Times New Roman"/>
              </a:rPr>
              <a:t>&lt;</a:t>
            </a:r>
            <a:r>
              <a:rPr lang="ru-RU">
                <a:latin typeface="Times New Roman"/>
                <a:cs typeface="Times New Roman"/>
              </a:rPr>
              <a:t>Объект</a:t>
            </a:r>
            <a:r>
              <a:rPr lang="en-US">
                <a:latin typeface="Times New Roman"/>
                <a:cs typeface="Times New Roman"/>
              </a:rPr>
              <a:t>&gt; &lt;</a:t>
            </a:r>
            <a:r>
              <a:rPr lang="ru-RU">
                <a:latin typeface="Times New Roman"/>
                <a:cs typeface="Times New Roman"/>
              </a:rPr>
              <a:t>Назначение</a:t>
            </a:r>
            <a:r>
              <a:rPr lang="en-US">
                <a:latin typeface="Times New Roman"/>
                <a:cs typeface="Times New Roman"/>
              </a:rPr>
              <a:t>&gt;.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Например</a:t>
            </a:r>
            <a:r>
              <a:rPr lang="en-US">
                <a:latin typeface="Times New Roman"/>
                <a:cs typeface="Times New Roman"/>
              </a:rPr>
              <a:t>: Knight body angle</a:t>
            </a:r>
            <a:r>
              <a:rPr lang="ru-RU">
                <a:latin typeface="Times New Roman"/>
                <a:cs typeface="Times New Roman"/>
              </a:rPr>
              <a:t> (</a:t>
            </a:r>
            <a:r>
              <a:rPr lang="en-US">
                <a:latin typeface="Times New Roman"/>
                <a:cs typeface="Times New Roman"/>
              </a:rPr>
              <a:t>Knight body – </a:t>
            </a:r>
            <a:r>
              <a:rPr lang="ru-RU">
                <a:latin typeface="Times New Roman"/>
                <a:cs typeface="Times New Roman"/>
              </a:rPr>
              <a:t>объект</a:t>
            </a:r>
            <a:r>
              <a:rPr lang="en-US">
                <a:latin typeface="Times New Roman"/>
                <a:cs typeface="Times New Roman"/>
              </a:rPr>
              <a:t>, angle – </a:t>
            </a:r>
            <a:r>
              <a:rPr lang="ru-RU">
                <a:latin typeface="Times New Roman"/>
                <a:cs typeface="Times New Roman"/>
              </a:rPr>
              <a:t>назначение)</a:t>
            </a:r>
            <a:r>
              <a:rPr lang="en-US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4014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Назначения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переменных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16800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x, y, z, angle –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осевые манипуляции (перемещение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 вращение)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h, w, l, r, k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коэффициент)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Размеры объекта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n –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количество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offset -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сдвиг по оси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Количество переменных (параметров)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: 95.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Произвольный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на 3d принтере</dc:title>
  <dc:subject/>
  <dc:creator>Антон</dc:creator>
  <cp:keywords/>
  <dc:description/>
  <dc:identifier/>
  <dc:language/>
  <cp:lastModifiedBy/>
  <cp:revision>11</cp:revision>
  <dcterms:created xsi:type="dcterms:W3CDTF">2012-12-03T06:56:55Z</dcterms:created>
  <dcterms:modified xsi:type="dcterms:W3CDTF">2024-07-30T10:03:35Z</dcterms:modified>
  <cp:category/>
  <cp:contentStatus/>
  <cp:version/>
</cp:coreProperties>
</file>