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40"/>
  </p:notesMasterIdLst>
  <p:sldIdLst>
    <p:sldId id="256" r:id="rId2"/>
    <p:sldId id="257" r:id="rId3"/>
    <p:sldId id="258" r:id="rId4"/>
    <p:sldId id="295" r:id="rId5"/>
    <p:sldId id="294" r:id="rId6"/>
    <p:sldId id="259"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 id="323" r:id="rId35"/>
    <p:sldId id="324" r:id="rId36"/>
    <p:sldId id="293" r:id="rId37"/>
    <p:sldId id="326" r:id="rId38"/>
    <p:sldId id="325" r:id="rId39"/>
  </p:sldIdLst>
  <p:sldSz cx="9144000" cy="5143500" type="screen16x9"/>
  <p:notesSz cx="6858000" cy="9144000"/>
  <p:embeddedFontLst>
    <p:embeddedFont>
      <p:font typeface="Consolas" panose="020B0609020204030204" pitchFamily="49" charset="0"/>
      <p:regular r:id="rId41"/>
      <p:bold r:id="rId42"/>
      <p:italic r:id="rId43"/>
      <p:boldItalic r:id="rId44"/>
    </p:embeddedFont>
    <p:embeddedFont>
      <p:font typeface="Roboto" panose="02000000000000000000" pitchFamily="2" charset="0"/>
      <p:regular r:id="rId45"/>
      <p:bold r:id="rId46"/>
      <p:italic r:id="rId47"/>
      <p:boldItalic r:id="rId48"/>
    </p:embeddedFont>
    <p:embeddedFont>
      <p:font typeface="Roboto Black" panose="02000000000000000000" pitchFamily="2" charset="0"/>
      <p:bold r:id="rId49"/>
      <p:boldItalic r:id="rId50"/>
    </p:embeddedFont>
    <p:embeddedFont>
      <p:font typeface="Roboto Light" panose="02000000000000000000" pitchFamily="2" charset="0"/>
      <p:regular r:id="rId51"/>
      <p:bold r:id="rId52"/>
      <p:italic r:id="rId53"/>
      <p:boldItalic r:id="rId54"/>
    </p:embeddedFont>
    <p:embeddedFont>
      <p:font typeface="Roboto Mono Thin" panose="00000009000000000000" pitchFamily="49" charset="0"/>
      <p:regular r:id="rId55"/>
      <p:bold r:id="rId56"/>
      <p:italic r:id="rId57"/>
      <p:boldItalic r:id="rId58"/>
    </p:embeddedFont>
    <p:embeddedFont>
      <p:font typeface="Verdana" panose="020B0604030504040204" pitchFamily="34"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6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F92C31-9F82-4B60-9D3D-4E64512E77D0}">
  <a:tblStyle styleId="{8FF92C31-9F82-4B60-9D3D-4E64512E77D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varScale="1">
        <p:scale>
          <a:sx n="103" d="100"/>
          <a:sy n="103" d="100"/>
        </p:scale>
        <p:origin x="7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2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1561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2585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897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1797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154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1607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5875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6312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442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4818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19980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173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6180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07807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52698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04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9655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78208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805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8756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0190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7576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7390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057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574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45827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097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002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6700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61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284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793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63"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0.jpe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5.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8.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1.jpe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1.jpe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21.jpeg"/><Relationship Id="rId5" Type="http://schemas.openxmlformats.org/officeDocument/2006/relationships/image" Target="../media/image19.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21.jpe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hyperlink" Target="http://google.com/" TargetMode="Externa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3.png"/><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7.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1049595" y="2220529"/>
            <a:ext cx="2267714" cy="95325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dirty="0">
                <a:solidFill>
                  <a:schemeClr val="accent1"/>
                </a:solidFill>
              </a:rPr>
              <a:t>HTML</a:t>
            </a:r>
            <a:r>
              <a:rPr lang="en-US" sz="100" dirty="0">
                <a:solidFill>
                  <a:schemeClr val="accent1"/>
                </a:solidFill>
              </a:rPr>
              <a:t> </a:t>
            </a:r>
            <a:br>
              <a:rPr lang="en-US" sz="4800" dirty="0">
                <a:solidFill>
                  <a:schemeClr val="accent1"/>
                </a:solidFill>
              </a:rPr>
            </a:br>
            <a:r>
              <a:rPr lang="en-US" sz="1100" dirty="0">
                <a:solidFill>
                  <a:schemeClr val="accent1"/>
                </a:solidFill>
              </a:rPr>
              <a:t>Hyper Text Markup Language</a:t>
            </a:r>
            <a:endParaRPr dirty="0">
              <a:solidFill>
                <a:schemeClr val="accent1"/>
              </a:solidFill>
            </a:endParaRPr>
          </a:p>
        </p:txBody>
      </p:sp>
      <p:sp>
        <p:nvSpPr>
          <p:cNvPr id="110" name="Google Shape;110;p22"/>
          <p:cNvSpPr txBox="1">
            <a:spLocks noGrp="1"/>
          </p:cNvSpPr>
          <p:nvPr>
            <p:ph type="subTitle" idx="1"/>
          </p:nvPr>
        </p:nvSpPr>
        <p:spPr>
          <a:xfrm>
            <a:off x="111240" y="4563956"/>
            <a:ext cx="8873189" cy="4797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2400" b="1" spc="800" dirty="0">
                <a:latin typeface="Verdana" panose="020B0604030504040204" pitchFamily="34" charset="0"/>
                <a:ea typeface="Verdana" panose="020B0604030504040204" pitchFamily="34" charset="0"/>
              </a:rPr>
              <a:t>UNIVERSITAS</a:t>
            </a:r>
            <a:r>
              <a:rPr lang="es" sz="2400" b="1" spc="800" dirty="0">
                <a:latin typeface="Consolas" panose="020B0609020204030204" pitchFamily="49" charset="0"/>
              </a:rPr>
              <a:t> </a:t>
            </a:r>
            <a:r>
              <a:rPr lang="es" sz="2400" b="1" spc="800" dirty="0">
                <a:latin typeface="Verdana" panose="020B0604030504040204" pitchFamily="34" charset="0"/>
                <a:ea typeface="Verdana" panose="020B0604030504040204" pitchFamily="34" charset="0"/>
              </a:rPr>
              <a:t>BUNDA MULIA</a:t>
            </a:r>
            <a:endParaRPr sz="2400" b="1" spc="800" dirty="0">
              <a:latin typeface="Verdana" panose="020B0604030504040204" pitchFamily="34" charset="0"/>
              <a:ea typeface="Verdana" panose="020B0604030504040204" pitchFamily="34" charset="0"/>
            </a:endParaRPr>
          </a:p>
        </p:txBody>
      </p:sp>
      <p:grpSp>
        <p:nvGrpSpPr>
          <p:cNvPr id="2" name="Group 1">
            <a:extLst>
              <a:ext uri="{FF2B5EF4-FFF2-40B4-BE49-F238E27FC236}">
                <a16:creationId xmlns:a16="http://schemas.microsoft.com/office/drawing/2014/main" id="{FB179C49-326C-E851-5373-AE80269E00A7}"/>
              </a:ext>
            </a:extLst>
          </p:cNvPr>
          <p:cNvGrpSpPr/>
          <p:nvPr/>
        </p:nvGrpSpPr>
        <p:grpSpPr>
          <a:xfrm>
            <a:off x="4263767" y="205080"/>
            <a:ext cx="4678886" cy="3687958"/>
            <a:chOff x="-465701" y="-591480"/>
            <a:chExt cx="6272845" cy="4944337"/>
          </a:xfrm>
        </p:grpSpPr>
        <p:sp>
          <p:nvSpPr>
            <p:cNvPr id="111" name="Google Shape;111;p22"/>
            <p:cNvSpPr/>
            <p:nvPr/>
          </p:nvSpPr>
          <p:spPr>
            <a:xfrm>
              <a:off x="3687665" y="3797589"/>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4919305" y="52402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5007942" y="65160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5073641" y="76889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4827620" y="39106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222827" y="211153"/>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1485668" y="1966915"/>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3103915" y="2034173"/>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2480453" y="1862704"/>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80629" y="1280802"/>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373212" y="1234971"/>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3443156" y="1276219"/>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3443156" y="1407639"/>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3443156" y="1539060"/>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3443156" y="180341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3443156" y="193483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3443156" y="2197675"/>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3443156" y="2329095"/>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3443156" y="259191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1507072" y="1276219"/>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1507072" y="1407639"/>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1507072" y="1671992"/>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3557756" y="1010330"/>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2009815" y="1010330"/>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91331" y="2296990"/>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238744" y="3346795"/>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1473431" y="-296174"/>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4054405" y="-591480"/>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06335" y="1581843"/>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3834347" y="727333"/>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4787884" y="1782753"/>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2191649" y="3818225"/>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5359397" y="64015"/>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2669942" y="3520975"/>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41487" y="1818698"/>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5027786" y="1022568"/>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61469" y="136264"/>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4777182" y="2280193"/>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5208589" y="2228892"/>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5655855" y="2941856"/>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5351743" y="2299917"/>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4807752" y="2110573"/>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5689568" y="2790351"/>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5072105" y="2184765"/>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5640331" y="2644558"/>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465701" y="1296015"/>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293657" y="1889147"/>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348054" y="1749136"/>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329721" y="1154132"/>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98301" y="826960"/>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260952" y="1026431"/>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210010" y="2014497"/>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620001" y="3846155"/>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1080489" y="4217982"/>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530475" y="3557135"/>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561141" y="3705808"/>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471016" y="3348331"/>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939446" y="4161186"/>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1239648" y="4199482"/>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2779959" y="952262"/>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3834347" y="-102126"/>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4411979" y="-102126"/>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955427" y="3375829"/>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1050159" y="3473633"/>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1050159" y="3546985"/>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1050159" y="3620314"/>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5408299" y="1693396"/>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2787613" y="-537107"/>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2932783" y="-458164"/>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356392" y="1739250"/>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960010" y="755143"/>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5385360" y="-424547"/>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356392" y="2008186"/>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18601" y="744441"/>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2298619" y="762774"/>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600901" y="-533052"/>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4894854" y="-158658"/>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92890" y="-209096"/>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1016542" y="2906703"/>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374748" y="-209096"/>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1016542" y="1250256"/>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4657999" y="3844955"/>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17545" y="3974840"/>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92039" y="1873718"/>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74" y="924764"/>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5137827" y="2689716"/>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5324244" y="2688180"/>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5227976" y="2776818"/>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5316614" y="2926571"/>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5099627" y="2639279"/>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5099627" y="3138975"/>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5221858" y="1192188"/>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5354814" y="1192188"/>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5518316" y="1192188"/>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926393" y="-209096"/>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1033339" y="-212143"/>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234161" y="310468"/>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382378" y="310468"/>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518382" y="310468"/>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759820" y="310468"/>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461217" y="3793006"/>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641540" y="3693667"/>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5250897" y="3395674"/>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Logo-UBM-Universitas-Bunda-Mulia-Original - Pacific Garden Campus Town  @Alam Sutera">
            <a:extLst>
              <a:ext uri="{FF2B5EF4-FFF2-40B4-BE49-F238E27FC236}">
                <a16:creationId xmlns:a16="http://schemas.microsoft.com/office/drawing/2014/main" id="{4FEDF976-84F9-BBD1-A09F-55A9AC227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347" y="204287"/>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31;p23">
            <a:extLst>
              <a:ext uri="{FF2B5EF4-FFF2-40B4-BE49-F238E27FC236}">
                <a16:creationId xmlns:a16="http://schemas.microsoft.com/office/drawing/2014/main" id="{102576FA-A3D0-F149-5F3F-32FBEDDDE467}"/>
              </a:ext>
            </a:extLst>
          </p:cNvPr>
          <p:cNvSpPr txBox="1">
            <a:spLocks/>
          </p:cNvSpPr>
          <p:nvPr/>
        </p:nvSpPr>
        <p:spPr>
          <a:xfrm>
            <a:off x="-4170271" y="1664411"/>
            <a:ext cx="3841865" cy="208566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HTML(Hypertext Markup Language)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adalah</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sebuah</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markup language,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bukan</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termasuk</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bahasa</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pemrograman</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HTML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disebut</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markup language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karena</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didalamnya</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terdapat</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serangkaian</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markup(tag) yang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akan</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berfungsi</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untuk</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memberitahu</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browser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bagaimana</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sebuah</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konten</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akan</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ditampilkan</a:t>
            </a:r>
            <a:endPar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endParaRPr>
          </a:p>
        </p:txBody>
      </p:sp>
      <p:pic>
        <p:nvPicPr>
          <p:cNvPr id="11" name="Gambar 1" descr="Apa itu Javascript? Pengertian, Fungsi ...">
            <a:extLst>
              <a:ext uri="{FF2B5EF4-FFF2-40B4-BE49-F238E27FC236}">
                <a16:creationId xmlns:a16="http://schemas.microsoft.com/office/drawing/2014/main" id="{C50C8A66-5C04-7D0D-7E96-B73465CB6F6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62914" y="1399863"/>
            <a:ext cx="4107644" cy="2137382"/>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937419" y="519022"/>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Tag yang </a:t>
            </a:r>
            <a:r>
              <a:rPr lang="en-US" sz="2000" dirty="0" err="1"/>
              <a:t>digunakan</a:t>
            </a:r>
            <a:r>
              <a:rPr lang="en-US" sz="2000" dirty="0"/>
              <a:t> </a:t>
            </a:r>
            <a:r>
              <a:rPr lang="en-US" sz="2000" dirty="0" err="1"/>
              <a:t>untuk</a:t>
            </a:r>
            <a:r>
              <a:rPr lang="en-US" sz="2000" dirty="0"/>
              <a:t> </a:t>
            </a:r>
            <a:r>
              <a:rPr lang="en-US" sz="2000" dirty="0" err="1"/>
              <a:t>membuat</a:t>
            </a:r>
            <a:r>
              <a:rPr lang="en-US" sz="2000" dirty="0"/>
              <a:t>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EC9A44-CA1A-11A5-FB8B-60084FCDA7A6}"/>
              </a:ext>
            </a:extLst>
          </p:cNvPr>
          <p:cNvSpPr txBox="1"/>
          <p:nvPr/>
        </p:nvSpPr>
        <p:spPr>
          <a:xfrm>
            <a:off x="531614" y="1290160"/>
            <a:ext cx="7886569" cy="3230372"/>
          </a:xfrm>
          <a:prstGeom prst="rect">
            <a:avLst/>
          </a:prstGeom>
          <a:noFill/>
        </p:spPr>
        <p:txBody>
          <a:bodyPr wrap="square" rtlCol="0">
            <a:spAutoFit/>
          </a:bodyPr>
          <a:lstStyle/>
          <a:p>
            <a:pPr marL="457200">
              <a:lnSpc>
                <a:spcPct val="115000"/>
              </a:lnSpc>
            </a:pPr>
            <a:r>
              <a:rPr lang="id-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Beberapa tag yang biasa ada di dalam body:</a:t>
            </a:r>
            <a:endParaRPr lang="en-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lvl="0"/>
            <a:r>
              <a:rPr lang="en-US"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3. </a:t>
            </a:r>
            <a:r>
              <a:rPr lang="id-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Gambar</a:t>
            </a:r>
            <a:endParaRPr lang="en-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r>
              <a:rPr lang="id-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&lt;img&gt; untuk menyisipkan gambar</a:t>
            </a:r>
            <a:endParaRPr lang="en-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lvl="0"/>
            <a:r>
              <a:rPr lang="en-US"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4. </a:t>
            </a:r>
            <a:r>
              <a:rPr lang="id-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Hyperlink</a:t>
            </a:r>
            <a:endParaRPr lang="en-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spcAft>
                <a:spcPts val="800"/>
              </a:spcAft>
            </a:pPr>
            <a:r>
              <a:rPr lang="id-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&lt;a&gt; untuk menautkan dari satu halam ke halaman yang lain, atau dari satu bagian halaman ke bagian halaman yang lain</a:t>
            </a:r>
            <a:endParaRPr lang="en-ID" sz="1500" kern="1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lvl="0"/>
            <a:r>
              <a:rPr lang="en-US"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5. </a:t>
            </a:r>
            <a:r>
              <a:rPr lang="id-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Tabel</a:t>
            </a:r>
            <a:endParaRPr lang="en-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r>
              <a:rPr lang="id-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&lt;table&gt;&lt;/table&gt; tag yang digunakan untuk membuat table</a:t>
            </a:r>
            <a:endParaRPr lang="en-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lvl="0"/>
            <a:r>
              <a:rPr lang="en-US"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6. </a:t>
            </a:r>
            <a:r>
              <a:rPr lang="id-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Komentar</a:t>
            </a:r>
            <a:endParaRPr lang="en-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r>
              <a:rPr lang="id-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 ini komentar --&gt;</a:t>
            </a:r>
            <a:endParaRPr lang="en-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spcAft>
                <a:spcPts val="800"/>
              </a:spcAft>
            </a:pPr>
            <a:r>
              <a:rPr lang="id-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Memberikan komentar, tidak akan muncul dibrowser tapi akan muncul di code editor. Biasanya digunakan untuk memberikan note tetang fungsi dari code yang sudah ditulis</a:t>
            </a:r>
            <a:endParaRPr lang="en-ID" sz="15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929137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937419" y="519022"/>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Tag yang </a:t>
            </a:r>
            <a:r>
              <a:rPr lang="en-US" sz="2000" dirty="0" err="1"/>
              <a:t>digunakan</a:t>
            </a:r>
            <a:r>
              <a:rPr lang="en-US" sz="2000" dirty="0"/>
              <a:t> </a:t>
            </a:r>
            <a:r>
              <a:rPr lang="en-US" sz="2000" dirty="0" err="1"/>
              <a:t>untuk</a:t>
            </a:r>
            <a:r>
              <a:rPr lang="en-US" sz="2000" dirty="0"/>
              <a:t> </a:t>
            </a:r>
            <a:r>
              <a:rPr lang="en-US" sz="2000" dirty="0" err="1"/>
              <a:t>membuat</a:t>
            </a:r>
            <a:r>
              <a:rPr lang="en-US" sz="2000" dirty="0"/>
              <a:t>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EC9A44-CA1A-11A5-FB8B-60084FCDA7A6}"/>
              </a:ext>
            </a:extLst>
          </p:cNvPr>
          <p:cNvSpPr txBox="1"/>
          <p:nvPr/>
        </p:nvSpPr>
        <p:spPr>
          <a:xfrm>
            <a:off x="529297" y="1290160"/>
            <a:ext cx="7886569" cy="2905924"/>
          </a:xfrm>
          <a:prstGeom prst="rect">
            <a:avLst/>
          </a:prstGeom>
          <a:noFill/>
        </p:spPr>
        <p:txBody>
          <a:bodyPr wrap="square" rtlCol="0">
            <a:spAutoFit/>
          </a:bodyPr>
          <a:lstStyle/>
          <a:p>
            <a:pPr marL="457200">
              <a:lnSpc>
                <a:spcPct val="115000"/>
              </a:lnSpc>
            </a:pP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Beberapa tag yang biasa ada di dalam body:</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lvl="0">
              <a:lnSpc>
                <a:spcPct val="115000"/>
              </a:lnSpc>
            </a:pPr>
            <a:r>
              <a:rPr lang="en-US" sz="1600" kern="100" dirty="0">
                <a:solidFill>
                  <a:schemeClr val="bg1"/>
                </a:solidFill>
                <a:latin typeface="Roboto" panose="02000000000000000000" pitchFamily="2" charset="0"/>
                <a:ea typeface="Roboto" panose="02000000000000000000" pitchFamily="2" charset="0"/>
                <a:cs typeface="Roboto" panose="02000000000000000000" pitchFamily="2" charset="0"/>
              </a:rPr>
              <a:t>7. </a:t>
            </a: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List(number &amp; bullets)</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&lt;ul&gt;&lt;/ul&gt; tag untuk membuat list yang tidak memiliki urutan(unordered list)</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&lt;ol&gt;&lt;/ol&gt; tag untuk membuat list yang memiliki urutan(ordered list)</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&lt;li&gt;&lt;li&gt; tag yang digunakan untuk membuat list didalam tag &lt;ul&gt; dan tag &lt;ol&gt;</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&lt;dl&gt;&lt;/dl&gt; tag yang digunakan untuk membuat des</a:t>
            </a:r>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c</a:t>
            </a: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ription list</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&lt;dt&gt;&lt;/dt&gt; tag yang digunakan untuk membuat judul deskripsi(description title) didalam tag &lt;dl&gt;</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spcAft>
                <a:spcPts val="800"/>
              </a:spcAft>
            </a:pP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&lt;dd&gt;&lt;/dd&gt; tag yang digunakan untuk membuat deskripsi didalam tag &lt;dl&gt;. Harus digunakan setelah tag &lt;dl&gt; dan &lt;dt&gt;</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3461847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937419" y="519022"/>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Tag yang </a:t>
            </a:r>
            <a:r>
              <a:rPr lang="en-US" sz="2000" dirty="0" err="1"/>
              <a:t>digunakan</a:t>
            </a:r>
            <a:r>
              <a:rPr lang="en-US" sz="2000" dirty="0"/>
              <a:t> </a:t>
            </a:r>
            <a:r>
              <a:rPr lang="en-US" sz="2000" dirty="0" err="1"/>
              <a:t>untuk</a:t>
            </a:r>
            <a:r>
              <a:rPr lang="en-US" sz="2000" dirty="0"/>
              <a:t> </a:t>
            </a:r>
            <a:r>
              <a:rPr lang="en-US" sz="2000" dirty="0" err="1"/>
              <a:t>membuat</a:t>
            </a:r>
            <a:r>
              <a:rPr lang="en-US" sz="2000" dirty="0"/>
              <a:t>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EC9A44-CA1A-11A5-FB8B-60084FCDA7A6}"/>
              </a:ext>
            </a:extLst>
          </p:cNvPr>
          <p:cNvSpPr txBox="1"/>
          <p:nvPr/>
        </p:nvSpPr>
        <p:spPr>
          <a:xfrm>
            <a:off x="529297" y="1426348"/>
            <a:ext cx="7886569" cy="2725361"/>
          </a:xfrm>
          <a:prstGeom prst="rect">
            <a:avLst/>
          </a:prstGeom>
          <a:noFill/>
        </p:spPr>
        <p:txBody>
          <a:bodyPr wrap="square" rtlCol="0">
            <a:spAutoFit/>
          </a:bodyPr>
          <a:lstStyle/>
          <a:p>
            <a:pPr marL="457200">
              <a:lnSpc>
                <a:spcPct val="115000"/>
              </a:lnSpc>
            </a:pPr>
            <a:r>
              <a:rPr lang="en-US" sz="1600" b="1"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Struktur</a:t>
            </a:r>
            <a:r>
              <a:rPr lang="en-US" sz="16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600" b="1"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sebuah</a:t>
            </a:r>
            <a:r>
              <a:rPr lang="en-US" sz="16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tag </a:t>
            </a:r>
            <a:endParaRPr lang="en-ID" sz="1600" b="1" kern="1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id-ID" sz="1600" dirty="0">
                <a:solidFill>
                  <a:schemeClr val="bg1"/>
                </a:solidFill>
                <a:effectLst/>
                <a:latin typeface="Roboto" panose="02000000000000000000" pitchFamily="2" charset="0"/>
                <a:ea typeface="Roboto" panose="02000000000000000000" pitchFamily="2" charset="0"/>
                <a:cs typeface="Roboto" panose="02000000000000000000" pitchFamily="2" charset="0"/>
              </a:rPr>
              <a:t>Sebuah tag dapat ditulis dengan atau tanpa atribut, tetapi ada beberapa tag yang diwajibkan memiliki atribut.</a:t>
            </a:r>
            <a:endParaRPr lang="en-US" sz="16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en-US" sz="1600" kern="100" dirty="0" err="1">
                <a:solidFill>
                  <a:schemeClr val="bg1"/>
                </a:solidFill>
                <a:latin typeface="Roboto" panose="02000000000000000000" pitchFamily="2" charset="0"/>
                <a:ea typeface="Roboto" panose="02000000000000000000" pitchFamily="2" charset="0"/>
                <a:cs typeface="Roboto" panose="02000000000000000000" pitchFamily="2" charset="0"/>
              </a:rPr>
              <a:t>Contoh</a:t>
            </a:r>
            <a:r>
              <a:rPr lang="en-US" sz="1600" kern="10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sz="1600" kern="100" dirty="0" err="1">
                <a:solidFill>
                  <a:schemeClr val="bg1"/>
                </a:solidFill>
                <a:latin typeface="Roboto" panose="02000000000000000000" pitchFamily="2" charset="0"/>
                <a:ea typeface="Roboto" panose="02000000000000000000" pitchFamily="2" charset="0"/>
                <a:cs typeface="Roboto" panose="02000000000000000000" pitchFamily="2" charset="0"/>
              </a:rPr>
              <a:t>struktur</a:t>
            </a:r>
            <a:r>
              <a:rPr lang="en-US" sz="1600" kern="100" dirty="0">
                <a:solidFill>
                  <a:schemeClr val="bg1"/>
                </a:solidFill>
                <a:latin typeface="Roboto" panose="02000000000000000000" pitchFamily="2" charset="0"/>
                <a:ea typeface="Roboto" panose="02000000000000000000" pitchFamily="2" charset="0"/>
                <a:cs typeface="Roboto" panose="02000000000000000000" pitchFamily="2" charset="0"/>
              </a:rPr>
              <a:t> tag </a:t>
            </a:r>
            <a:r>
              <a:rPr lang="en-US" sz="1600" kern="100" dirty="0" err="1">
                <a:solidFill>
                  <a:schemeClr val="bg1"/>
                </a:solidFill>
                <a:latin typeface="Roboto" panose="02000000000000000000" pitchFamily="2" charset="0"/>
                <a:ea typeface="Roboto" panose="02000000000000000000" pitchFamily="2" charset="0"/>
                <a:cs typeface="Roboto" panose="02000000000000000000" pitchFamily="2" charset="0"/>
              </a:rPr>
              <a:t>dengan</a:t>
            </a:r>
            <a:r>
              <a:rPr lang="en-US" sz="1600" kern="100"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sz="1600" kern="100" dirty="0" err="1">
                <a:solidFill>
                  <a:schemeClr val="bg1"/>
                </a:solidFill>
                <a:latin typeface="Roboto" panose="02000000000000000000" pitchFamily="2" charset="0"/>
                <a:ea typeface="Roboto" panose="02000000000000000000" pitchFamily="2" charset="0"/>
                <a:cs typeface="Roboto" panose="02000000000000000000" pitchFamily="2" charset="0"/>
              </a:rPr>
              <a:t>atribut</a:t>
            </a:r>
            <a:r>
              <a:rPr lang="en-US" sz="1600" kern="100" dirty="0">
                <a:solidFill>
                  <a:schemeClr val="bg1"/>
                </a:solidFill>
                <a:latin typeface="Roboto" panose="02000000000000000000" pitchFamily="2" charset="0"/>
                <a:ea typeface="Roboto" panose="02000000000000000000" pitchFamily="2" charset="0"/>
                <a:cs typeface="Roboto" panose="02000000000000000000" pitchFamily="2" charset="0"/>
              </a:rPr>
              <a:t>: </a:t>
            </a:r>
          </a:p>
          <a:p>
            <a:pPr marL="457200">
              <a:lnSpc>
                <a:spcPct val="115000"/>
              </a:lnSpc>
            </a:pP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&lt;namatag atribut=”nilai”&gt;</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Implementasinya:</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spcAft>
                <a:spcPts val="800"/>
              </a:spcAft>
            </a:pP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&lt;body bgcolor=”red”&gt;</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Artinya kita memberikan tag body sebuah atribut yaitu </a:t>
            </a:r>
            <a:r>
              <a:rPr lang="id-ID" sz="1600" i="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bgcolor</a:t>
            </a: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(background color) dengan nilai nya adalah </a:t>
            </a:r>
            <a:r>
              <a:rPr lang="id-ID" sz="1600" i="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red</a:t>
            </a:r>
            <a:r>
              <a:rPr lang="en-US" sz="1600" i="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5" name="Group 4">
            <a:extLst>
              <a:ext uri="{FF2B5EF4-FFF2-40B4-BE49-F238E27FC236}">
                <a16:creationId xmlns:a16="http://schemas.microsoft.com/office/drawing/2014/main" id="{3CE52986-5231-B9B5-1DDC-8D54DDCD137E}"/>
              </a:ext>
            </a:extLst>
          </p:cNvPr>
          <p:cNvGrpSpPr/>
          <p:nvPr/>
        </p:nvGrpSpPr>
        <p:grpSpPr>
          <a:xfrm>
            <a:off x="2676265" y="-1804507"/>
            <a:ext cx="3791469" cy="1623998"/>
            <a:chOff x="2705584" y="1334617"/>
            <a:chExt cx="3791469" cy="1623998"/>
          </a:xfrm>
        </p:grpSpPr>
        <p:grpSp>
          <p:nvGrpSpPr>
            <p:cNvPr id="6" name="Group 5">
              <a:extLst>
                <a:ext uri="{FF2B5EF4-FFF2-40B4-BE49-F238E27FC236}">
                  <a16:creationId xmlns:a16="http://schemas.microsoft.com/office/drawing/2014/main" id="{83A1885B-8937-6D46-F928-8119C2700D53}"/>
                </a:ext>
              </a:extLst>
            </p:cNvPr>
            <p:cNvGrpSpPr/>
            <p:nvPr/>
          </p:nvGrpSpPr>
          <p:grpSpPr>
            <a:xfrm>
              <a:off x="2705584" y="1334617"/>
              <a:ext cx="3791469" cy="1623998"/>
              <a:chOff x="4158729" y="2881150"/>
              <a:chExt cx="2681909" cy="1732190"/>
            </a:xfrm>
          </p:grpSpPr>
          <p:sp>
            <p:nvSpPr>
              <p:cNvPr id="8" name="Google Shape;419;p28">
                <a:extLst>
                  <a:ext uri="{FF2B5EF4-FFF2-40B4-BE49-F238E27FC236}">
                    <a16:creationId xmlns:a16="http://schemas.microsoft.com/office/drawing/2014/main" id="{0BC4F76F-A13F-F5F1-6762-A0ECA2067193}"/>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0;p28">
                <a:extLst>
                  <a:ext uri="{FF2B5EF4-FFF2-40B4-BE49-F238E27FC236}">
                    <a16:creationId xmlns:a16="http://schemas.microsoft.com/office/drawing/2014/main" id="{4510F730-B1DE-F4F2-E274-B3F80045677A}"/>
                  </a:ext>
                </a:extLst>
              </p:cNvPr>
              <p:cNvSpPr/>
              <p:nvPr/>
            </p:nvSpPr>
            <p:spPr>
              <a:xfrm>
                <a:off x="4287092" y="3013307"/>
                <a:ext cx="2437800"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grpSp>
        <p:pic>
          <p:nvPicPr>
            <p:cNvPr id="7" name="Gambar 1">
              <a:extLst>
                <a:ext uri="{FF2B5EF4-FFF2-40B4-BE49-F238E27FC236}">
                  <a16:creationId xmlns:a16="http://schemas.microsoft.com/office/drawing/2014/main" id="{66286DA4-2537-3448-86FC-04A49728D050}"/>
                </a:ext>
              </a:extLst>
            </p:cNvPr>
            <p:cNvPicPr>
              <a:picLocks noChangeAspect="1"/>
            </p:cNvPicPr>
            <p:nvPr/>
          </p:nvPicPr>
          <p:blipFill>
            <a:blip r:embed="rId4"/>
            <a:stretch>
              <a:fillRect/>
            </a:stretch>
          </p:blipFill>
          <p:spPr>
            <a:xfrm>
              <a:off x="2886185" y="1455362"/>
              <a:ext cx="3446367" cy="1379336"/>
            </a:xfrm>
            <a:prstGeom prst="rect">
              <a:avLst/>
            </a:prstGeom>
          </p:spPr>
        </p:pic>
      </p:grpSp>
      <p:grpSp>
        <p:nvGrpSpPr>
          <p:cNvPr id="10" name="Group 9">
            <a:extLst>
              <a:ext uri="{FF2B5EF4-FFF2-40B4-BE49-F238E27FC236}">
                <a16:creationId xmlns:a16="http://schemas.microsoft.com/office/drawing/2014/main" id="{2B818DFB-0B0D-F2AE-B95B-1F0ADC4447AE}"/>
              </a:ext>
            </a:extLst>
          </p:cNvPr>
          <p:cNvGrpSpPr/>
          <p:nvPr/>
        </p:nvGrpSpPr>
        <p:grpSpPr>
          <a:xfrm>
            <a:off x="1682845" y="5455911"/>
            <a:ext cx="5794408" cy="1238536"/>
            <a:chOff x="1981019" y="3326936"/>
            <a:chExt cx="5794408" cy="1238536"/>
          </a:xfrm>
        </p:grpSpPr>
        <p:grpSp>
          <p:nvGrpSpPr>
            <p:cNvPr id="11" name="Group 10">
              <a:extLst>
                <a:ext uri="{FF2B5EF4-FFF2-40B4-BE49-F238E27FC236}">
                  <a16:creationId xmlns:a16="http://schemas.microsoft.com/office/drawing/2014/main" id="{3D2A402C-F0CC-2F8B-01E1-351252E09E5E}"/>
                </a:ext>
              </a:extLst>
            </p:cNvPr>
            <p:cNvGrpSpPr/>
            <p:nvPr/>
          </p:nvGrpSpPr>
          <p:grpSpPr>
            <a:xfrm>
              <a:off x="1981019" y="3326936"/>
              <a:ext cx="5794408" cy="1238536"/>
              <a:chOff x="4158729" y="2881150"/>
              <a:chExt cx="2681909" cy="1732190"/>
            </a:xfrm>
          </p:grpSpPr>
          <p:sp>
            <p:nvSpPr>
              <p:cNvPr id="13" name="Google Shape;419;p28">
                <a:extLst>
                  <a:ext uri="{FF2B5EF4-FFF2-40B4-BE49-F238E27FC236}">
                    <a16:creationId xmlns:a16="http://schemas.microsoft.com/office/drawing/2014/main" id="{F22823BA-DE38-B6AB-56DD-2AA30026456E}"/>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0;p28">
                <a:extLst>
                  <a:ext uri="{FF2B5EF4-FFF2-40B4-BE49-F238E27FC236}">
                    <a16:creationId xmlns:a16="http://schemas.microsoft.com/office/drawing/2014/main" id="{BB80A403-E182-E2C6-3465-FC4C723EA4A0}"/>
                  </a:ext>
                </a:extLst>
              </p:cNvPr>
              <p:cNvSpPr/>
              <p:nvPr/>
            </p:nvSpPr>
            <p:spPr>
              <a:xfrm>
                <a:off x="4287092" y="3013307"/>
                <a:ext cx="2437800"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grpSp>
        <p:pic>
          <p:nvPicPr>
            <p:cNvPr id="12" name="Gambar 1">
              <a:extLst>
                <a:ext uri="{FF2B5EF4-FFF2-40B4-BE49-F238E27FC236}">
                  <a16:creationId xmlns:a16="http://schemas.microsoft.com/office/drawing/2014/main" id="{3474CF05-66D8-ED33-1129-EFFD5AF2D493}"/>
                </a:ext>
              </a:extLst>
            </p:cNvPr>
            <p:cNvPicPr>
              <a:picLocks noChangeAspect="1"/>
            </p:cNvPicPr>
            <p:nvPr/>
          </p:nvPicPr>
          <p:blipFill>
            <a:blip r:embed="rId5"/>
            <a:stretch>
              <a:fillRect/>
            </a:stretch>
          </p:blipFill>
          <p:spPr>
            <a:xfrm>
              <a:off x="2258354" y="3420997"/>
              <a:ext cx="5266997" cy="1067283"/>
            </a:xfrm>
            <a:prstGeom prst="rect">
              <a:avLst/>
            </a:prstGeom>
          </p:spPr>
        </p:pic>
      </p:grpSp>
    </p:spTree>
    <p:extLst>
      <p:ext uri="{BB962C8B-B14F-4D97-AF65-F5344CB8AC3E}">
        <p14:creationId xmlns:p14="http://schemas.microsoft.com/office/powerpoint/2010/main" val="87798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937419" y="519022"/>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Tag yang </a:t>
            </a:r>
            <a:r>
              <a:rPr lang="en-US" sz="2000" dirty="0" err="1"/>
              <a:t>digunakan</a:t>
            </a:r>
            <a:r>
              <a:rPr lang="en-US" sz="2000" dirty="0"/>
              <a:t> </a:t>
            </a:r>
            <a:r>
              <a:rPr lang="en-US" sz="2000" dirty="0" err="1"/>
              <a:t>untuk</a:t>
            </a:r>
            <a:r>
              <a:rPr lang="en-US" sz="2000" dirty="0"/>
              <a:t> </a:t>
            </a:r>
            <a:r>
              <a:rPr lang="en-US" sz="2000" dirty="0" err="1"/>
              <a:t>membuat</a:t>
            </a:r>
            <a:r>
              <a:rPr lang="en-US" sz="2000" dirty="0"/>
              <a:t>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EC9A44-CA1A-11A5-FB8B-60084FCDA7A6}"/>
              </a:ext>
            </a:extLst>
          </p:cNvPr>
          <p:cNvSpPr txBox="1"/>
          <p:nvPr/>
        </p:nvSpPr>
        <p:spPr>
          <a:xfrm>
            <a:off x="311700" y="2933699"/>
            <a:ext cx="3715444" cy="355399"/>
          </a:xfrm>
          <a:prstGeom prst="rect">
            <a:avLst/>
          </a:prstGeom>
          <a:noFill/>
        </p:spPr>
        <p:txBody>
          <a:bodyPr wrap="square" rtlCol="0">
            <a:spAutoFit/>
          </a:bodyPr>
          <a:lstStyle/>
          <a:p>
            <a:pPr marL="457200">
              <a:lnSpc>
                <a:spcPct val="115000"/>
              </a:lnSpc>
            </a:pPr>
            <a:r>
              <a:rPr lang="en-US" sz="16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Hasil </a:t>
            </a:r>
            <a:r>
              <a:rPr lang="en-US" sz="1600" b="1"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implementasi</a:t>
            </a:r>
            <a:r>
              <a:rPr lang="en-US" sz="16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sz="1600" b="1" kern="1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struktur</a:t>
            </a:r>
            <a:r>
              <a:rPr lang="en-US" sz="16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tag :</a:t>
            </a:r>
            <a:r>
              <a:rPr lang="en-US" sz="1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endParaRPr lang="en-ID" sz="1600" b="1" kern="1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grpSp>
        <p:nvGrpSpPr>
          <p:cNvPr id="8" name="Group 7">
            <a:extLst>
              <a:ext uri="{FF2B5EF4-FFF2-40B4-BE49-F238E27FC236}">
                <a16:creationId xmlns:a16="http://schemas.microsoft.com/office/drawing/2014/main" id="{B91FA8C4-3015-057C-F923-CF45C6B082B9}"/>
              </a:ext>
            </a:extLst>
          </p:cNvPr>
          <p:cNvGrpSpPr/>
          <p:nvPr/>
        </p:nvGrpSpPr>
        <p:grpSpPr>
          <a:xfrm>
            <a:off x="2705584" y="1334617"/>
            <a:ext cx="3791469" cy="1623998"/>
            <a:chOff x="2705584" y="1334617"/>
            <a:chExt cx="3791469" cy="1623998"/>
          </a:xfrm>
        </p:grpSpPr>
        <p:grpSp>
          <p:nvGrpSpPr>
            <p:cNvPr id="7" name="Group 6">
              <a:extLst>
                <a:ext uri="{FF2B5EF4-FFF2-40B4-BE49-F238E27FC236}">
                  <a16:creationId xmlns:a16="http://schemas.microsoft.com/office/drawing/2014/main" id="{2E2C321B-9597-C535-EDD6-63EAA5F17B86}"/>
                </a:ext>
              </a:extLst>
            </p:cNvPr>
            <p:cNvGrpSpPr/>
            <p:nvPr/>
          </p:nvGrpSpPr>
          <p:grpSpPr>
            <a:xfrm>
              <a:off x="2705584" y="1334617"/>
              <a:ext cx="3791469" cy="1623998"/>
              <a:chOff x="4158729" y="2881150"/>
              <a:chExt cx="2681909" cy="1732190"/>
            </a:xfrm>
          </p:grpSpPr>
          <p:sp>
            <p:nvSpPr>
              <p:cNvPr id="9" name="Google Shape;419;p28">
                <a:extLst>
                  <a:ext uri="{FF2B5EF4-FFF2-40B4-BE49-F238E27FC236}">
                    <a16:creationId xmlns:a16="http://schemas.microsoft.com/office/drawing/2014/main" id="{07575FE1-1C37-4414-BC84-117315A684A4}"/>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0;p28">
                <a:extLst>
                  <a:ext uri="{FF2B5EF4-FFF2-40B4-BE49-F238E27FC236}">
                    <a16:creationId xmlns:a16="http://schemas.microsoft.com/office/drawing/2014/main" id="{B3CA8BDE-6B96-67D2-5B70-9A38E008CE12}"/>
                  </a:ext>
                </a:extLst>
              </p:cNvPr>
              <p:cNvSpPr/>
              <p:nvPr/>
            </p:nvSpPr>
            <p:spPr>
              <a:xfrm>
                <a:off x="4287092" y="3013307"/>
                <a:ext cx="2437800"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grpSp>
        <p:pic>
          <p:nvPicPr>
            <p:cNvPr id="5" name="Gambar 1">
              <a:extLst>
                <a:ext uri="{FF2B5EF4-FFF2-40B4-BE49-F238E27FC236}">
                  <a16:creationId xmlns:a16="http://schemas.microsoft.com/office/drawing/2014/main" id="{667C5529-8103-3D5E-1838-B9C92DE1E6AD}"/>
                </a:ext>
              </a:extLst>
            </p:cNvPr>
            <p:cNvPicPr>
              <a:picLocks noChangeAspect="1"/>
            </p:cNvPicPr>
            <p:nvPr/>
          </p:nvPicPr>
          <p:blipFill>
            <a:blip r:embed="rId4"/>
            <a:stretch>
              <a:fillRect/>
            </a:stretch>
          </p:blipFill>
          <p:spPr>
            <a:xfrm>
              <a:off x="2886185" y="1455362"/>
              <a:ext cx="3446367" cy="1379336"/>
            </a:xfrm>
            <a:prstGeom prst="rect">
              <a:avLst/>
            </a:prstGeom>
          </p:spPr>
        </p:pic>
      </p:grpSp>
      <p:grpSp>
        <p:nvGrpSpPr>
          <p:cNvPr id="6" name="Group 5">
            <a:extLst>
              <a:ext uri="{FF2B5EF4-FFF2-40B4-BE49-F238E27FC236}">
                <a16:creationId xmlns:a16="http://schemas.microsoft.com/office/drawing/2014/main" id="{B84E1921-EB9E-4FC2-3D87-6AA52082FA54}"/>
              </a:ext>
            </a:extLst>
          </p:cNvPr>
          <p:cNvGrpSpPr/>
          <p:nvPr/>
        </p:nvGrpSpPr>
        <p:grpSpPr>
          <a:xfrm>
            <a:off x="1981019" y="3326936"/>
            <a:ext cx="5794408" cy="1238536"/>
            <a:chOff x="1981019" y="3326936"/>
            <a:chExt cx="5794408" cy="1238536"/>
          </a:xfrm>
        </p:grpSpPr>
        <p:grpSp>
          <p:nvGrpSpPr>
            <p:cNvPr id="11" name="Group 10">
              <a:extLst>
                <a:ext uri="{FF2B5EF4-FFF2-40B4-BE49-F238E27FC236}">
                  <a16:creationId xmlns:a16="http://schemas.microsoft.com/office/drawing/2014/main" id="{4D3D0288-58E4-DFFC-3E23-FC4008F40D89}"/>
                </a:ext>
              </a:extLst>
            </p:cNvPr>
            <p:cNvGrpSpPr/>
            <p:nvPr/>
          </p:nvGrpSpPr>
          <p:grpSpPr>
            <a:xfrm>
              <a:off x="1981019" y="3326936"/>
              <a:ext cx="5794408" cy="1238536"/>
              <a:chOff x="4158729" y="2881150"/>
              <a:chExt cx="2681909" cy="1732190"/>
            </a:xfrm>
          </p:grpSpPr>
          <p:sp>
            <p:nvSpPr>
              <p:cNvPr id="12" name="Google Shape;419;p28">
                <a:extLst>
                  <a:ext uri="{FF2B5EF4-FFF2-40B4-BE49-F238E27FC236}">
                    <a16:creationId xmlns:a16="http://schemas.microsoft.com/office/drawing/2014/main" id="{336EB6E0-AB57-CB54-A89C-3A7BB25FA293}"/>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0;p28">
                <a:extLst>
                  <a:ext uri="{FF2B5EF4-FFF2-40B4-BE49-F238E27FC236}">
                    <a16:creationId xmlns:a16="http://schemas.microsoft.com/office/drawing/2014/main" id="{940BC718-276A-C83B-9743-8EFDEB7784AB}"/>
                  </a:ext>
                </a:extLst>
              </p:cNvPr>
              <p:cNvSpPr/>
              <p:nvPr/>
            </p:nvSpPr>
            <p:spPr>
              <a:xfrm>
                <a:off x="4287092" y="3013307"/>
                <a:ext cx="2437800"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grpSp>
        <p:pic>
          <p:nvPicPr>
            <p:cNvPr id="15" name="Gambar 1">
              <a:extLst>
                <a:ext uri="{FF2B5EF4-FFF2-40B4-BE49-F238E27FC236}">
                  <a16:creationId xmlns:a16="http://schemas.microsoft.com/office/drawing/2014/main" id="{A3D10421-5CE6-7A37-C15E-6429FF7EF8AC}"/>
                </a:ext>
              </a:extLst>
            </p:cNvPr>
            <p:cNvPicPr>
              <a:picLocks noChangeAspect="1"/>
            </p:cNvPicPr>
            <p:nvPr/>
          </p:nvPicPr>
          <p:blipFill>
            <a:blip r:embed="rId5"/>
            <a:stretch>
              <a:fillRect/>
            </a:stretch>
          </p:blipFill>
          <p:spPr>
            <a:xfrm>
              <a:off x="2258354" y="3420997"/>
              <a:ext cx="5266997" cy="1067283"/>
            </a:xfrm>
            <a:prstGeom prst="rect">
              <a:avLst/>
            </a:prstGeom>
          </p:spPr>
        </p:pic>
      </p:grpSp>
    </p:spTree>
    <p:extLst>
      <p:ext uri="{BB962C8B-B14F-4D97-AF65-F5344CB8AC3E}">
        <p14:creationId xmlns:p14="http://schemas.microsoft.com/office/powerpoint/2010/main" val="3715141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937419" y="519022"/>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paragraph dan heading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18343E1-0B1C-0E76-400B-1724BBF5EA4A}"/>
              </a:ext>
            </a:extLst>
          </p:cNvPr>
          <p:cNvSpPr txBox="1"/>
          <p:nvPr/>
        </p:nvSpPr>
        <p:spPr>
          <a:xfrm>
            <a:off x="701457" y="1416224"/>
            <a:ext cx="7998530" cy="2862322"/>
          </a:xfrm>
          <a:prstGeom prst="rect">
            <a:avLst/>
          </a:prstGeom>
          <a:noFill/>
        </p:spPr>
        <p:txBody>
          <a:bodyPr wrap="square" rtlCol="0">
            <a:spAutoFit/>
          </a:bodyPr>
          <a:lstStyle/>
          <a:p>
            <a:pPr algn="just"/>
            <a:r>
              <a:rPr lang="id-ID" sz="1800" dirty="0">
                <a:solidFill>
                  <a:schemeClr val="bg1"/>
                </a:solidFill>
                <a:effectLst/>
                <a:latin typeface="Roboto" panose="02000000000000000000" pitchFamily="2" charset="0"/>
                <a:ea typeface="Roboto" panose="02000000000000000000" pitchFamily="2" charset="0"/>
                <a:cs typeface="Roboto" panose="02000000000000000000" pitchFamily="2" charset="0"/>
              </a:rPr>
              <a:t>Dalam penulisan konten pada suatu website kita akan membuat tag paragra</a:t>
            </a:r>
            <a:r>
              <a:rPr lang="en-US" sz="1800" dirty="0">
                <a:solidFill>
                  <a:schemeClr val="bg1"/>
                </a:solidFill>
                <a:effectLst/>
                <a:latin typeface="Roboto" panose="02000000000000000000" pitchFamily="2" charset="0"/>
                <a:ea typeface="Roboto" panose="02000000000000000000" pitchFamily="2" charset="0"/>
                <a:cs typeface="Roboto" panose="02000000000000000000" pitchFamily="2" charset="0"/>
              </a:rPr>
              <a:t>f</a:t>
            </a:r>
            <a:r>
              <a:rPr lang="id-ID" sz="1800" dirty="0">
                <a:solidFill>
                  <a:schemeClr val="bg1"/>
                </a:solidFill>
                <a:effectLst/>
                <a:latin typeface="Roboto" panose="02000000000000000000" pitchFamily="2" charset="0"/>
                <a:ea typeface="Roboto" panose="02000000000000000000" pitchFamily="2" charset="0"/>
                <a:cs typeface="Roboto" panose="02000000000000000000" pitchFamily="2" charset="0"/>
              </a:rPr>
              <a:t> untuk penulisan isi konten, lalu menggunakan heading untuk judul dari sebuah konten. Heading terdiri dari 6 level mulai dari yang paling besar h1 sampai yang paling kecil h6, untuk menentukan heading mana yang akan digunakan disesuaikan dengan kepentingan dari teksnya, contohnya untuk judul utama sebuah artikel lebih baik menggunakan h1, dan untuk sub judul pada artikel akan menggunakan h2, dan seterusnya. Dalam penulisan paragra</a:t>
            </a:r>
            <a:r>
              <a:rPr lang="en-US" sz="1800" dirty="0">
                <a:solidFill>
                  <a:schemeClr val="bg1"/>
                </a:solidFill>
                <a:latin typeface="Roboto" panose="02000000000000000000" pitchFamily="2" charset="0"/>
                <a:ea typeface="Roboto" panose="02000000000000000000" pitchFamily="2" charset="0"/>
                <a:cs typeface="Roboto" panose="02000000000000000000" pitchFamily="2" charset="0"/>
              </a:rPr>
              <a:t>f</a:t>
            </a:r>
            <a:r>
              <a:rPr lang="id-ID" sz="1800" dirty="0">
                <a:solidFill>
                  <a:schemeClr val="bg1"/>
                </a:solidFill>
                <a:effectLst/>
                <a:latin typeface="Roboto" panose="02000000000000000000" pitchFamily="2" charset="0"/>
                <a:ea typeface="Roboto" panose="02000000000000000000" pitchFamily="2" charset="0"/>
                <a:cs typeface="Roboto" panose="02000000000000000000" pitchFamily="2" charset="0"/>
              </a:rPr>
              <a:t> kita bisa melakukan dekorasi pada teksnya dengan menambahkan tag &lt;b&gt;&lt;/b&gt; untuk menebalkan teks, &lt;i&gt;&lt;/i&gt; untuk memiringkan teks, dan &lt;u&gt;&lt;/u&gt; untuk menambahkan underline pada </a:t>
            </a:r>
            <a:r>
              <a:rPr lang="en-US" sz="18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teks</a:t>
            </a:r>
            <a:r>
              <a:rPr lang="en-US" sz="1800"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endParaRPr lang="en-ID"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nvGrpSpPr>
          <p:cNvPr id="5" name="Group 4">
            <a:extLst>
              <a:ext uri="{FF2B5EF4-FFF2-40B4-BE49-F238E27FC236}">
                <a16:creationId xmlns:a16="http://schemas.microsoft.com/office/drawing/2014/main" id="{22952742-A888-2035-FF92-D1E51C134458}"/>
              </a:ext>
            </a:extLst>
          </p:cNvPr>
          <p:cNvGrpSpPr/>
          <p:nvPr/>
        </p:nvGrpSpPr>
        <p:grpSpPr>
          <a:xfrm>
            <a:off x="2676265" y="-1804507"/>
            <a:ext cx="3791469" cy="1623998"/>
            <a:chOff x="2705584" y="1334617"/>
            <a:chExt cx="3791469" cy="1623998"/>
          </a:xfrm>
        </p:grpSpPr>
        <p:grpSp>
          <p:nvGrpSpPr>
            <p:cNvPr id="6" name="Group 5">
              <a:extLst>
                <a:ext uri="{FF2B5EF4-FFF2-40B4-BE49-F238E27FC236}">
                  <a16:creationId xmlns:a16="http://schemas.microsoft.com/office/drawing/2014/main" id="{CA09C9DF-D166-DC58-C490-A7B439FB40A4}"/>
                </a:ext>
              </a:extLst>
            </p:cNvPr>
            <p:cNvGrpSpPr/>
            <p:nvPr/>
          </p:nvGrpSpPr>
          <p:grpSpPr>
            <a:xfrm>
              <a:off x="2705584" y="1334617"/>
              <a:ext cx="3791469" cy="1623998"/>
              <a:chOff x="4158729" y="2881150"/>
              <a:chExt cx="2681909" cy="1732190"/>
            </a:xfrm>
          </p:grpSpPr>
          <p:sp>
            <p:nvSpPr>
              <p:cNvPr id="8" name="Google Shape;419;p28">
                <a:extLst>
                  <a:ext uri="{FF2B5EF4-FFF2-40B4-BE49-F238E27FC236}">
                    <a16:creationId xmlns:a16="http://schemas.microsoft.com/office/drawing/2014/main" id="{2B8597E1-50BD-25FD-3D11-62D06D65A956}"/>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0;p28">
                <a:extLst>
                  <a:ext uri="{FF2B5EF4-FFF2-40B4-BE49-F238E27FC236}">
                    <a16:creationId xmlns:a16="http://schemas.microsoft.com/office/drawing/2014/main" id="{F2B3AC73-7235-42CE-1DFA-582A6BBBCEAF}"/>
                  </a:ext>
                </a:extLst>
              </p:cNvPr>
              <p:cNvSpPr/>
              <p:nvPr/>
            </p:nvSpPr>
            <p:spPr>
              <a:xfrm>
                <a:off x="4287092" y="3013307"/>
                <a:ext cx="2437800"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grpSp>
        <p:pic>
          <p:nvPicPr>
            <p:cNvPr id="7" name="Gambar 1">
              <a:extLst>
                <a:ext uri="{FF2B5EF4-FFF2-40B4-BE49-F238E27FC236}">
                  <a16:creationId xmlns:a16="http://schemas.microsoft.com/office/drawing/2014/main" id="{A7EBAB6D-8A35-1415-5895-B48EFD8A5976}"/>
                </a:ext>
              </a:extLst>
            </p:cNvPr>
            <p:cNvPicPr>
              <a:picLocks noChangeAspect="1"/>
            </p:cNvPicPr>
            <p:nvPr/>
          </p:nvPicPr>
          <p:blipFill>
            <a:blip r:embed="rId4"/>
            <a:stretch>
              <a:fillRect/>
            </a:stretch>
          </p:blipFill>
          <p:spPr>
            <a:xfrm>
              <a:off x="2886185" y="1455362"/>
              <a:ext cx="3446367" cy="1379336"/>
            </a:xfrm>
            <a:prstGeom prst="rect">
              <a:avLst/>
            </a:prstGeom>
          </p:spPr>
        </p:pic>
      </p:grpSp>
      <p:grpSp>
        <p:nvGrpSpPr>
          <p:cNvPr id="10" name="Group 9">
            <a:extLst>
              <a:ext uri="{FF2B5EF4-FFF2-40B4-BE49-F238E27FC236}">
                <a16:creationId xmlns:a16="http://schemas.microsoft.com/office/drawing/2014/main" id="{FBA4902C-8682-24C0-F923-B9141AE5AEC0}"/>
              </a:ext>
            </a:extLst>
          </p:cNvPr>
          <p:cNvGrpSpPr/>
          <p:nvPr/>
        </p:nvGrpSpPr>
        <p:grpSpPr>
          <a:xfrm>
            <a:off x="1682845" y="5455911"/>
            <a:ext cx="5794408" cy="1238536"/>
            <a:chOff x="1981019" y="3326936"/>
            <a:chExt cx="5794408" cy="1238536"/>
          </a:xfrm>
        </p:grpSpPr>
        <p:grpSp>
          <p:nvGrpSpPr>
            <p:cNvPr id="11" name="Group 10">
              <a:extLst>
                <a:ext uri="{FF2B5EF4-FFF2-40B4-BE49-F238E27FC236}">
                  <a16:creationId xmlns:a16="http://schemas.microsoft.com/office/drawing/2014/main" id="{81461068-1ED0-1765-861F-D3729575DC50}"/>
                </a:ext>
              </a:extLst>
            </p:cNvPr>
            <p:cNvGrpSpPr/>
            <p:nvPr/>
          </p:nvGrpSpPr>
          <p:grpSpPr>
            <a:xfrm>
              <a:off x="1981019" y="3326936"/>
              <a:ext cx="5794408" cy="1238536"/>
              <a:chOff x="4158729" y="2881150"/>
              <a:chExt cx="2681909" cy="1732190"/>
            </a:xfrm>
          </p:grpSpPr>
          <p:sp>
            <p:nvSpPr>
              <p:cNvPr id="13" name="Google Shape;419;p28">
                <a:extLst>
                  <a:ext uri="{FF2B5EF4-FFF2-40B4-BE49-F238E27FC236}">
                    <a16:creationId xmlns:a16="http://schemas.microsoft.com/office/drawing/2014/main" id="{3F2EE9C1-6756-B0DC-FB55-CEA332788CAA}"/>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0;p28">
                <a:extLst>
                  <a:ext uri="{FF2B5EF4-FFF2-40B4-BE49-F238E27FC236}">
                    <a16:creationId xmlns:a16="http://schemas.microsoft.com/office/drawing/2014/main" id="{C53375AA-194B-005F-5537-BBA235C3DD1F}"/>
                  </a:ext>
                </a:extLst>
              </p:cNvPr>
              <p:cNvSpPr/>
              <p:nvPr/>
            </p:nvSpPr>
            <p:spPr>
              <a:xfrm>
                <a:off x="4287092" y="3013307"/>
                <a:ext cx="2437800"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grpSp>
        <p:pic>
          <p:nvPicPr>
            <p:cNvPr id="12" name="Gambar 1">
              <a:extLst>
                <a:ext uri="{FF2B5EF4-FFF2-40B4-BE49-F238E27FC236}">
                  <a16:creationId xmlns:a16="http://schemas.microsoft.com/office/drawing/2014/main" id="{74A7F9F9-2ABF-7C0A-E855-8D70E0FBAAED}"/>
                </a:ext>
              </a:extLst>
            </p:cNvPr>
            <p:cNvPicPr>
              <a:picLocks noChangeAspect="1"/>
            </p:cNvPicPr>
            <p:nvPr/>
          </p:nvPicPr>
          <p:blipFill>
            <a:blip r:embed="rId5"/>
            <a:stretch>
              <a:fillRect/>
            </a:stretch>
          </p:blipFill>
          <p:spPr>
            <a:xfrm>
              <a:off x="2258354" y="3420997"/>
              <a:ext cx="5266997" cy="1067283"/>
            </a:xfrm>
            <a:prstGeom prst="rect">
              <a:avLst/>
            </a:prstGeom>
          </p:spPr>
        </p:pic>
      </p:grpSp>
      <p:grpSp>
        <p:nvGrpSpPr>
          <p:cNvPr id="15" name="Group 14">
            <a:extLst>
              <a:ext uri="{FF2B5EF4-FFF2-40B4-BE49-F238E27FC236}">
                <a16:creationId xmlns:a16="http://schemas.microsoft.com/office/drawing/2014/main" id="{EC2708B9-0A3C-4D05-A719-D59BEF1EE087}"/>
              </a:ext>
            </a:extLst>
          </p:cNvPr>
          <p:cNvGrpSpPr/>
          <p:nvPr/>
        </p:nvGrpSpPr>
        <p:grpSpPr>
          <a:xfrm>
            <a:off x="505297" y="-3082500"/>
            <a:ext cx="8085074" cy="2880256"/>
            <a:chOff x="550421" y="1551527"/>
            <a:chExt cx="8085074" cy="2880256"/>
          </a:xfrm>
        </p:grpSpPr>
        <p:grpSp>
          <p:nvGrpSpPr>
            <p:cNvPr id="16" name="Group 15">
              <a:extLst>
                <a:ext uri="{FF2B5EF4-FFF2-40B4-BE49-F238E27FC236}">
                  <a16:creationId xmlns:a16="http://schemas.microsoft.com/office/drawing/2014/main" id="{854D9F7F-0E6E-EBDF-B9FB-820E9FAB614D}"/>
                </a:ext>
              </a:extLst>
            </p:cNvPr>
            <p:cNvGrpSpPr/>
            <p:nvPr/>
          </p:nvGrpSpPr>
          <p:grpSpPr>
            <a:xfrm>
              <a:off x="550421" y="1551527"/>
              <a:ext cx="8085074" cy="2880256"/>
              <a:chOff x="4158729" y="2881150"/>
              <a:chExt cx="2681909" cy="1732190"/>
            </a:xfrm>
          </p:grpSpPr>
          <p:sp>
            <p:nvSpPr>
              <p:cNvPr id="18" name="Google Shape;419;p28">
                <a:extLst>
                  <a:ext uri="{FF2B5EF4-FFF2-40B4-BE49-F238E27FC236}">
                    <a16:creationId xmlns:a16="http://schemas.microsoft.com/office/drawing/2014/main" id="{8010BFCE-3B08-1FDD-B722-1F889B6BF9A9}"/>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0;p28">
                <a:extLst>
                  <a:ext uri="{FF2B5EF4-FFF2-40B4-BE49-F238E27FC236}">
                    <a16:creationId xmlns:a16="http://schemas.microsoft.com/office/drawing/2014/main" id="{7478153B-1CAA-87E3-FCD9-48131D4C665A}"/>
                  </a:ext>
                </a:extLst>
              </p:cNvPr>
              <p:cNvSpPr/>
              <p:nvPr/>
            </p:nvSpPr>
            <p:spPr>
              <a:xfrm>
                <a:off x="4217430" y="2975050"/>
                <a:ext cx="2537825"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7" name="Gambar 6">
              <a:extLst>
                <a:ext uri="{FF2B5EF4-FFF2-40B4-BE49-F238E27FC236}">
                  <a16:creationId xmlns:a16="http://schemas.microsoft.com/office/drawing/2014/main" id="{B8FB5648-1428-E9C4-83C0-23C22E160E7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3324" t="9059" r="3279" b="9090"/>
            <a:stretch/>
          </p:blipFill>
          <p:spPr bwMode="auto">
            <a:xfrm>
              <a:off x="695735" y="1711772"/>
              <a:ext cx="7794446" cy="2600334"/>
            </a:xfrm>
            <a:prstGeom prst="rect">
              <a:avLst/>
            </a:prstGeom>
            <a:noFill/>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4117365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937419" y="519022"/>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paragraph dan heading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46FEF018-56B5-35C4-C070-BD563B8D4454}"/>
              </a:ext>
            </a:extLst>
          </p:cNvPr>
          <p:cNvGrpSpPr/>
          <p:nvPr/>
        </p:nvGrpSpPr>
        <p:grpSpPr>
          <a:xfrm>
            <a:off x="550421" y="1551527"/>
            <a:ext cx="8085074" cy="2880256"/>
            <a:chOff x="550421" y="1551527"/>
            <a:chExt cx="8085074" cy="2880256"/>
          </a:xfrm>
        </p:grpSpPr>
        <p:grpSp>
          <p:nvGrpSpPr>
            <p:cNvPr id="7" name="Group 6">
              <a:extLst>
                <a:ext uri="{FF2B5EF4-FFF2-40B4-BE49-F238E27FC236}">
                  <a16:creationId xmlns:a16="http://schemas.microsoft.com/office/drawing/2014/main" id="{E244D8EB-2E35-B58E-EFE1-1672449D771E}"/>
                </a:ext>
              </a:extLst>
            </p:cNvPr>
            <p:cNvGrpSpPr/>
            <p:nvPr/>
          </p:nvGrpSpPr>
          <p:grpSpPr>
            <a:xfrm>
              <a:off x="550421" y="1551527"/>
              <a:ext cx="8085074" cy="2880256"/>
              <a:chOff x="4158729" y="2881150"/>
              <a:chExt cx="2681909" cy="1732190"/>
            </a:xfrm>
          </p:grpSpPr>
          <p:sp>
            <p:nvSpPr>
              <p:cNvPr id="9" name="Google Shape;419;p28">
                <a:extLst>
                  <a:ext uri="{FF2B5EF4-FFF2-40B4-BE49-F238E27FC236}">
                    <a16:creationId xmlns:a16="http://schemas.microsoft.com/office/drawing/2014/main" id="{091D0258-5EF7-2E1A-B6B1-AD51D5DF7393}"/>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0;p28">
                <a:extLst>
                  <a:ext uri="{FF2B5EF4-FFF2-40B4-BE49-F238E27FC236}">
                    <a16:creationId xmlns:a16="http://schemas.microsoft.com/office/drawing/2014/main" id="{AEADAD99-0ECD-6021-F17E-95B1270B474D}"/>
                  </a:ext>
                </a:extLst>
              </p:cNvPr>
              <p:cNvSpPr/>
              <p:nvPr/>
            </p:nvSpPr>
            <p:spPr>
              <a:xfrm>
                <a:off x="4217430" y="2975050"/>
                <a:ext cx="2537825"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9" name="Gambar 6">
              <a:extLst>
                <a:ext uri="{FF2B5EF4-FFF2-40B4-BE49-F238E27FC236}">
                  <a16:creationId xmlns:a16="http://schemas.microsoft.com/office/drawing/2014/main" id="{D09365A1-24D7-1B31-6DEF-C95B5F87132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324" t="9059" r="3279" b="9090"/>
            <a:stretch/>
          </p:blipFill>
          <p:spPr bwMode="auto">
            <a:xfrm>
              <a:off x="695735" y="1711772"/>
              <a:ext cx="7794446" cy="2600334"/>
            </a:xfrm>
            <a:prstGeom prst="rect">
              <a:avLst/>
            </a:prstGeom>
            <a:noFill/>
            <a:ln>
              <a:noFill/>
            </a:ln>
            <a:extLst>
              <a:ext uri="{53640926-AAD7-44D8-BBD7-CCE9431645EC}">
                <a14:shadowObscured xmlns:a14="http://schemas.microsoft.com/office/drawing/2010/main"/>
              </a:ext>
            </a:extLst>
          </p:spPr>
        </p:pic>
      </p:grpSp>
      <p:sp>
        <p:nvSpPr>
          <p:cNvPr id="20" name="TextBox 19">
            <a:extLst>
              <a:ext uri="{FF2B5EF4-FFF2-40B4-BE49-F238E27FC236}">
                <a16:creationId xmlns:a16="http://schemas.microsoft.com/office/drawing/2014/main" id="{60D81BD0-4771-4F34-6DB0-5C5D14525B05}"/>
              </a:ext>
            </a:extLst>
          </p:cNvPr>
          <p:cNvSpPr txBox="1"/>
          <p:nvPr/>
        </p:nvSpPr>
        <p:spPr>
          <a:xfrm>
            <a:off x="557565" y="1224081"/>
            <a:ext cx="3683905" cy="307777"/>
          </a:xfrm>
          <a:prstGeom prst="rect">
            <a:avLst/>
          </a:prstGeom>
          <a:noFill/>
        </p:spPr>
        <p:txBody>
          <a:bodyPr wrap="square" rtlCol="0">
            <a:spAutoFit/>
          </a:bodyPr>
          <a:lstStyle/>
          <a:p>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Contoh</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membuat</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paragraf</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dan heading:  </a:t>
            </a:r>
            <a:endParaRPr lang="en-ID"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nvGrpSpPr>
          <p:cNvPr id="5" name="Group 4">
            <a:extLst>
              <a:ext uri="{FF2B5EF4-FFF2-40B4-BE49-F238E27FC236}">
                <a16:creationId xmlns:a16="http://schemas.microsoft.com/office/drawing/2014/main" id="{A6D8EE73-5B4D-1324-9ED5-7EA144A5E20A}"/>
              </a:ext>
            </a:extLst>
          </p:cNvPr>
          <p:cNvGrpSpPr/>
          <p:nvPr/>
        </p:nvGrpSpPr>
        <p:grpSpPr>
          <a:xfrm>
            <a:off x="450827" y="-3068844"/>
            <a:ext cx="8085074" cy="2880256"/>
            <a:chOff x="550421" y="1551527"/>
            <a:chExt cx="8085074" cy="2880256"/>
          </a:xfrm>
        </p:grpSpPr>
        <p:grpSp>
          <p:nvGrpSpPr>
            <p:cNvPr id="6" name="Group 5">
              <a:extLst>
                <a:ext uri="{FF2B5EF4-FFF2-40B4-BE49-F238E27FC236}">
                  <a16:creationId xmlns:a16="http://schemas.microsoft.com/office/drawing/2014/main" id="{3DDC9490-F452-F273-9292-CDC991F10ABB}"/>
                </a:ext>
              </a:extLst>
            </p:cNvPr>
            <p:cNvGrpSpPr/>
            <p:nvPr/>
          </p:nvGrpSpPr>
          <p:grpSpPr>
            <a:xfrm>
              <a:off x="550421" y="1551527"/>
              <a:ext cx="8085074" cy="2880256"/>
              <a:chOff x="4158729" y="2881150"/>
              <a:chExt cx="2681909" cy="1732190"/>
            </a:xfrm>
          </p:grpSpPr>
          <p:sp>
            <p:nvSpPr>
              <p:cNvPr id="11" name="Google Shape;419;p28">
                <a:extLst>
                  <a:ext uri="{FF2B5EF4-FFF2-40B4-BE49-F238E27FC236}">
                    <a16:creationId xmlns:a16="http://schemas.microsoft.com/office/drawing/2014/main" id="{D2FA63A2-0D8C-406F-885E-BFEF7EC89540}"/>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0;p28">
                <a:extLst>
                  <a:ext uri="{FF2B5EF4-FFF2-40B4-BE49-F238E27FC236}">
                    <a16:creationId xmlns:a16="http://schemas.microsoft.com/office/drawing/2014/main" id="{58A988D6-4B18-0C5C-6E7A-947A57DD60F4}"/>
                  </a:ext>
                </a:extLst>
              </p:cNvPr>
              <p:cNvSpPr/>
              <p:nvPr/>
            </p:nvSpPr>
            <p:spPr>
              <a:xfrm>
                <a:off x="4217430" y="2975050"/>
                <a:ext cx="2537825"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8" name="Gambar 1">
              <a:extLst>
                <a:ext uri="{FF2B5EF4-FFF2-40B4-BE49-F238E27FC236}">
                  <a16:creationId xmlns:a16="http://schemas.microsoft.com/office/drawing/2014/main" id="{B9690E68-0F37-B29C-4B5A-EF201E6306E7}"/>
                </a:ext>
              </a:extLst>
            </p:cNvPr>
            <p:cNvPicPr>
              <a:picLocks noChangeAspect="1"/>
            </p:cNvPicPr>
            <p:nvPr/>
          </p:nvPicPr>
          <p:blipFill>
            <a:blip r:embed="rId5"/>
            <a:stretch>
              <a:fillRect/>
            </a:stretch>
          </p:blipFill>
          <p:spPr>
            <a:xfrm>
              <a:off x="722479" y="1697827"/>
              <a:ext cx="7754627" cy="2624113"/>
            </a:xfrm>
            <a:prstGeom prst="rect">
              <a:avLst/>
            </a:prstGeom>
          </p:spPr>
        </p:pic>
      </p:grpSp>
    </p:spTree>
    <p:extLst>
      <p:ext uri="{BB962C8B-B14F-4D97-AF65-F5344CB8AC3E}">
        <p14:creationId xmlns:p14="http://schemas.microsoft.com/office/powerpoint/2010/main" val="1211766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937419" y="519022"/>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paragraph dan heading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0D81BD0-4771-4F34-6DB0-5C5D14525B05}"/>
              </a:ext>
            </a:extLst>
          </p:cNvPr>
          <p:cNvSpPr txBox="1"/>
          <p:nvPr/>
        </p:nvSpPr>
        <p:spPr>
          <a:xfrm>
            <a:off x="557565" y="1224081"/>
            <a:ext cx="3683905" cy="307777"/>
          </a:xfrm>
          <a:prstGeom prst="rect">
            <a:avLst/>
          </a:prstGeom>
          <a:noFill/>
        </p:spPr>
        <p:txBody>
          <a:bodyPr wrap="square" rtlCol="0">
            <a:spAutoFit/>
          </a:bodyPr>
          <a:lstStyle/>
          <a:p>
            <a:r>
              <a:rPr lang="en-US" b="1" dirty="0" err="1">
                <a:solidFill>
                  <a:schemeClr val="bg1"/>
                </a:solidFill>
                <a:latin typeface="Roboto" panose="02000000000000000000" pitchFamily="2" charset="0"/>
                <a:ea typeface="Roboto" panose="02000000000000000000" pitchFamily="2" charset="0"/>
                <a:cs typeface="Roboto" panose="02000000000000000000" pitchFamily="2" charset="0"/>
              </a:rPr>
              <a:t>Contoh</a:t>
            </a:r>
            <a:r>
              <a:rPr lang="en-US"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b="1" dirty="0" err="1">
                <a:solidFill>
                  <a:schemeClr val="bg1"/>
                </a:solidFill>
                <a:latin typeface="Roboto" panose="02000000000000000000" pitchFamily="2" charset="0"/>
                <a:ea typeface="Roboto" panose="02000000000000000000" pitchFamily="2" charset="0"/>
                <a:cs typeface="Roboto" panose="02000000000000000000" pitchFamily="2" charset="0"/>
              </a:rPr>
              <a:t>membuat</a:t>
            </a:r>
            <a:r>
              <a:rPr lang="en-US" b="1"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b="1" dirty="0" err="1">
                <a:solidFill>
                  <a:schemeClr val="bg1"/>
                </a:solidFill>
                <a:latin typeface="Roboto" panose="02000000000000000000" pitchFamily="2" charset="0"/>
                <a:ea typeface="Roboto" panose="02000000000000000000" pitchFamily="2" charset="0"/>
                <a:cs typeface="Roboto" panose="02000000000000000000" pitchFamily="2" charset="0"/>
              </a:rPr>
              <a:t>paragraf</a:t>
            </a:r>
            <a:r>
              <a:rPr lang="en-US" b="1" dirty="0">
                <a:solidFill>
                  <a:schemeClr val="bg1"/>
                </a:solidFill>
                <a:latin typeface="Roboto" panose="02000000000000000000" pitchFamily="2" charset="0"/>
                <a:ea typeface="Roboto" panose="02000000000000000000" pitchFamily="2" charset="0"/>
                <a:cs typeface="Roboto" panose="02000000000000000000" pitchFamily="2" charset="0"/>
              </a:rPr>
              <a:t> dan heading:  </a:t>
            </a:r>
            <a:endParaRPr lang="en-ID"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nvGrpSpPr>
          <p:cNvPr id="13" name="Group 12">
            <a:extLst>
              <a:ext uri="{FF2B5EF4-FFF2-40B4-BE49-F238E27FC236}">
                <a16:creationId xmlns:a16="http://schemas.microsoft.com/office/drawing/2014/main" id="{9D5A1CF1-7237-4403-5168-85546F330676}"/>
              </a:ext>
            </a:extLst>
          </p:cNvPr>
          <p:cNvGrpSpPr/>
          <p:nvPr/>
        </p:nvGrpSpPr>
        <p:grpSpPr>
          <a:xfrm>
            <a:off x="550421" y="1551527"/>
            <a:ext cx="8085074" cy="2880256"/>
            <a:chOff x="550421" y="1551527"/>
            <a:chExt cx="8085074" cy="2880256"/>
          </a:xfrm>
        </p:grpSpPr>
        <p:grpSp>
          <p:nvGrpSpPr>
            <p:cNvPr id="7" name="Group 6">
              <a:extLst>
                <a:ext uri="{FF2B5EF4-FFF2-40B4-BE49-F238E27FC236}">
                  <a16:creationId xmlns:a16="http://schemas.microsoft.com/office/drawing/2014/main" id="{E244D8EB-2E35-B58E-EFE1-1672449D771E}"/>
                </a:ext>
              </a:extLst>
            </p:cNvPr>
            <p:cNvGrpSpPr/>
            <p:nvPr/>
          </p:nvGrpSpPr>
          <p:grpSpPr>
            <a:xfrm>
              <a:off x="550421" y="1551527"/>
              <a:ext cx="8085074" cy="2880256"/>
              <a:chOff x="4158729" y="2881150"/>
              <a:chExt cx="2681909" cy="1732190"/>
            </a:xfrm>
          </p:grpSpPr>
          <p:sp>
            <p:nvSpPr>
              <p:cNvPr id="9" name="Google Shape;419;p28">
                <a:extLst>
                  <a:ext uri="{FF2B5EF4-FFF2-40B4-BE49-F238E27FC236}">
                    <a16:creationId xmlns:a16="http://schemas.microsoft.com/office/drawing/2014/main" id="{091D0258-5EF7-2E1A-B6B1-AD51D5DF7393}"/>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0;p28">
                <a:extLst>
                  <a:ext uri="{FF2B5EF4-FFF2-40B4-BE49-F238E27FC236}">
                    <a16:creationId xmlns:a16="http://schemas.microsoft.com/office/drawing/2014/main" id="{AEADAD99-0ECD-6021-F17E-95B1270B474D}"/>
                  </a:ext>
                </a:extLst>
              </p:cNvPr>
              <p:cNvSpPr/>
              <p:nvPr/>
            </p:nvSpPr>
            <p:spPr>
              <a:xfrm>
                <a:off x="4217430" y="2975050"/>
                <a:ext cx="2537825"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4" name="Gambar 1">
              <a:extLst>
                <a:ext uri="{FF2B5EF4-FFF2-40B4-BE49-F238E27FC236}">
                  <a16:creationId xmlns:a16="http://schemas.microsoft.com/office/drawing/2014/main" id="{B65D2A63-F296-A0E6-64B1-83581A986034}"/>
                </a:ext>
              </a:extLst>
            </p:cNvPr>
            <p:cNvPicPr>
              <a:picLocks noChangeAspect="1"/>
            </p:cNvPicPr>
            <p:nvPr/>
          </p:nvPicPr>
          <p:blipFill>
            <a:blip r:embed="rId4"/>
            <a:stretch>
              <a:fillRect/>
            </a:stretch>
          </p:blipFill>
          <p:spPr>
            <a:xfrm>
              <a:off x="722479" y="1697827"/>
              <a:ext cx="7754627" cy="2624113"/>
            </a:xfrm>
            <a:prstGeom prst="rect">
              <a:avLst/>
            </a:prstGeom>
          </p:spPr>
        </p:pic>
      </p:grpSp>
      <p:grpSp>
        <p:nvGrpSpPr>
          <p:cNvPr id="5" name="Group 4">
            <a:extLst>
              <a:ext uri="{FF2B5EF4-FFF2-40B4-BE49-F238E27FC236}">
                <a16:creationId xmlns:a16="http://schemas.microsoft.com/office/drawing/2014/main" id="{21F45779-A6BB-2736-2B30-14C141DEBECA}"/>
              </a:ext>
            </a:extLst>
          </p:cNvPr>
          <p:cNvGrpSpPr/>
          <p:nvPr/>
        </p:nvGrpSpPr>
        <p:grpSpPr>
          <a:xfrm>
            <a:off x="529463" y="5535663"/>
            <a:ext cx="8085074" cy="2880256"/>
            <a:chOff x="550421" y="1551527"/>
            <a:chExt cx="8085074" cy="2880256"/>
          </a:xfrm>
        </p:grpSpPr>
        <p:grpSp>
          <p:nvGrpSpPr>
            <p:cNvPr id="6" name="Group 5">
              <a:extLst>
                <a:ext uri="{FF2B5EF4-FFF2-40B4-BE49-F238E27FC236}">
                  <a16:creationId xmlns:a16="http://schemas.microsoft.com/office/drawing/2014/main" id="{BF03A598-93A7-2932-7B6C-C1AC2655D5B6}"/>
                </a:ext>
              </a:extLst>
            </p:cNvPr>
            <p:cNvGrpSpPr/>
            <p:nvPr/>
          </p:nvGrpSpPr>
          <p:grpSpPr>
            <a:xfrm>
              <a:off x="550421" y="1551527"/>
              <a:ext cx="8085074" cy="2880256"/>
              <a:chOff x="4158729" y="2881150"/>
              <a:chExt cx="2681909" cy="1732190"/>
            </a:xfrm>
          </p:grpSpPr>
          <p:sp>
            <p:nvSpPr>
              <p:cNvPr id="11" name="Google Shape;419;p28">
                <a:extLst>
                  <a:ext uri="{FF2B5EF4-FFF2-40B4-BE49-F238E27FC236}">
                    <a16:creationId xmlns:a16="http://schemas.microsoft.com/office/drawing/2014/main" id="{04C71E24-BBAC-6BB9-F65E-391EC4AC3087}"/>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0;p28">
                <a:extLst>
                  <a:ext uri="{FF2B5EF4-FFF2-40B4-BE49-F238E27FC236}">
                    <a16:creationId xmlns:a16="http://schemas.microsoft.com/office/drawing/2014/main" id="{2E15FEC3-0943-DE27-02FB-535BC32449EC}"/>
                  </a:ext>
                </a:extLst>
              </p:cNvPr>
              <p:cNvSpPr/>
              <p:nvPr/>
            </p:nvSpPr>
            <p:spPr>
              <a:xfrm>
                <a:off x="4217430" y="2975050"/>
                <a:ext cx="2537825"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8" name="Gambar 6">
              <a:extLst>
                <a:ext uri="{FF2B5EF4-FFF2-40B4-BE49-F238E27FC236}">
                  <a16:creationId xmlns:a16="http://schemas.microsoft.com/office/drawing/2014/main" id="{0355BB24-5263-8C72-C8C3-859C726470B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324" t="9059" r="3279" b="9090"/>
            <a:stretch/>
          </p:blipFill>
          <p:spPr bwMode="auto">
            <a:xfrm>
              <a:off x="695735" y="1711772"/>
              <a:ext cx="7794446" cy="2600334"/>
            </a:xfrm>
            <a:prstGeom prst="rect">
              <a:avLst/>
            </a:prstGeom>
            <a:noFill/>
            <a:ln>
              <a:noFill/>
            </a:ln>
            <a:extLst>
              <a:ext uri="{53640926-AAD7-44D8-BBD7-CCE9431645EC}">
                <a14:shadowObscured xmlns:a14="http://schemas.microsoft.com/office/drawing/2010/main"/>
              </a:ext>
            </a:extLst>
          </p:spPr>
        </p:pic>
      </p:grpSp>
      <p:grpSp>
        <p:nvGrpSpPr>
          <p:cNvPr id="14" name="Group 13">
            <a:extLst>
              <a:ext uri="{FF2B5EF4-FFF2-40B4-BE49-F238E27FC236}">
                <a16:creationId xmlns:a16="http://schemas.microsoft.com/office/drawing/2014/main" id="{8B8DE986-3569-6A98-B183-84372E777781}"/>
              </a:ext>
            </a:extLst>
          </p:cNvPr>
          <p:cNvGrpSpPr/>
          <p:nvPr/>
        </p:nvGrpSpPr>
        <p:grpSpPr>
          <a:xfrm>
            <a:off x="1517128" y="-2284354"/>
            <a:ext cx="6029306" cy="2116714"/>
            <a:chOff x="1657155" y="2380246"/>
            <a:chExt cx="6029306" cy="2116714"/>
          </a:xfrm>
        </p:grpSpPr>
        <p:grpSp>
          <p:nvGrpSpPr>
            <p:cNvPr id="15" name="Group 14">
              <a:extLst>
                <a:ext uri="{FF2B5EF4-FFF2-40B4-BE49-F238E27FC236}">
                  <a16:creationId xmlns:a16="http://schemas.microsoft.com/office/drawing/2014/main" id="{FD393DE3-9DA5-15D7-604D-4708E2FEDF85}"/>
                </a:ext>
              </a:extLst>
            </p:cNvPr>
            <p:cNvGrpSpPr/>
            <p:nvPr/>
          </p:nvGrpSpPr>
          <p:grpSpPr>
            <a:xfrm>
              <a:off x="1657155" y="2380246"/>
              <a:ext cx="6029306" cy="2116714"/>
              <a:chOff x="4158729" y="2881150"/>
              <a:chExt cx="2681909" cy="1732190"/>
            </a:xfrm>
          </p:grpSpPr>
          <p:sp>
            <p:nvSpPr>
              <p:cNvPr id="17" name="Google Shape;419;p28">
                <a:extLst>
                  <a:ext uri="{FF2B5EF4-FFF2-40B4-BE49-F238E27FC236}">
                    <a16:creationId xmlns:a16="http://schemas.microsoft.com/office/drawing/2014/main" id="{035F1720-A4EF-DBF5-CC09-6DB89C062B38}"/>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0;p28">
                <a:extLst>
                  <a:ext uri="{FF2B5EF4-FFF2-40B4-BE49-F238E27FC236}">
                    <a16:creationId xmlns:a16="http://schemas.microsoft.com/office/drawing/2014/main" id="{7E7ABD9F-C1F5-E5BC-2A12-C228DBA22519}"/>
                  </a:ext>
                </a:extLst>
              </p:cNvPr>
              <p:cNvSpPr/>
              <p:nvPr/>
            </p:nvSpPr>
            <p:spPr>
              <a:xfrm>
                <a:off x="4217430" y="2975050"/>
                <a:ext cx="2537825"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6" name="Gambar 1">
              <a:extLst>
                <a:ext uri="{FF2B5EF4-FFF2-40B4-BE49-F238E27FC236}">
                  <a16:creationId xmlns:a16="http://schemas.microsoft.com/office/drawing/2014/main" id="{0A88AE5F-D850-B427-FC02-8733ABD96202}"/>
                </a:ext>
              </a:extLst>
            </p:cNvPr>
            <p:cNvPicPr>
              <a:picLocks noChangeAspect="1"/>
            </p:cNvPicPr>
            <p:nvPr/>
          </p:nvPicPr>
          <p:blipFill>
            <a:blip r:embed="rId6"/>
            <a:stretch>
              <a:fillRect/>
            </a:stretch>
          </p:blipFill>
          <p:spPr>
            <a:xfrm>
              <a:off x="1781460" y="2439805"/>
              <a:ext cx="5768690" cy="2000515"/>
            </a:xfrm>
            <a:prstGeom prst="rect">
              <a:avLst/>
            </a:prstGeom>
          </p:spPr>
        </p:pic>
      </p:grpSp>
    </p:spTree>
    <p:extLst>
      <p:ext uri="{BB962C8B-B14F-4D97-AF65-F5344CB8AC3E}">
        <p14:creationId xmlns:p14="http://schemas.microsoft.com/office/powerpoint/2010/main" val="1588334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list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0D81BD0-4771-4F34-6DB0-5C5D14525B05}"/>
              </a:ext>
            </a:extLst>
          </p:cNvPr>
          <p:cNvSpPr txBox="1"/>
          <p:nvPr/>
        </p:nvSpPr>
        <p:spPr>
          <a:xfrm>
            <a:off x="557565" y="1224081"/>
            <a:ext cx="3683905" cy="307777"/>
          </a:xfrm>
          <a:prstGeom prst="rect">
            <a:avLst/>
          </a:prstGeom>
          <a:noFill/>
        </p:spPr>
        <p:txBody>
          <a:bodyPr wrap="square" rtlCol="0">
            <a:spAutoFit/>
          </a:bodyPr>
          <a:lstStyle/>
          <a:p>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Contoh</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US" dirty="0" err="1">
                <a:solidFill>
                  <a:schemeClr val="bg1"/>
                </a:solidFill>
                <a:latin typeface="Roboto" panose="02000000000000000000" pitchFamily="2" charset="0"/>
                <a:ea typeface="Roboto" panose="02000000000000000000" pitchFamily="2" charset="0"/>
                <a:cs typeface="Roboto" panose="02000000000000000000" pitchFamily="2" charset="0"/>
              </a:rPr>
              <a:t>membuat</a:t>
            </a:r>
            <a:r>
              <a:rPr lang="en-US" dirty="0">
                <a:solidFill>
                  <a:schemeClr val="bg1"/>
                </a:solidFill>
                <a:latin typeface="Roboto" panose="02000000000000000000" pitchFamily="2" charset="0"/>
                <a:ea typeface="Roboto" panose="02000000000000000000" pitchFamily="2" charset="0"/>
                <a:cs typeface="Roboto" panose="02000000000000000000" pitchFamily="2" charset="0"/>
              </a:rPr>
              <a:t> list:  </a:t>
            </a:r>
            <a:endParaRPr lang="en-ID"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B0065F3C-C99A-231C-2E8B-F8AB73AC4856}"/>
              </a:ext>
            </a:extLst>
          </p:cNvPr>
          <p:cNvSpPr txBox="1"/>
          <p:nvPr/>
        </p:nvSpPr>
        <p:spPr>
          <a:xfrm>
            <a:off x="637622" y="1469357"/>
            <a:ext cx="7868756" cy="795089"/>
          </a:xfrm>
          <a:prstGeom prst="rect">
            <a:avLst/>
          </a:prstGeom>
          <a:noFill/>
        </p:spPr>
        <p:txBody>
          <a:bodyPr wrap="square" rtlCol="0">
            <a:spAutoFit/>
          </a:bodyPr>
          <a:lstStyle/>
          <a:p>
            <a:pPr marL="457200">
              <a:spcAft>
                <a:spcPts val="800"/>
              </a:spcAft>
            </a:pPr>
            <a:r>
              <a:rPr lang="id-ID" sz="13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Untuk membuat list dalam pemrograman web kita bisa menggunakan 3 tag yaitu ol, ul, dan dl</a:t>
            </a:r>
            <a:b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br>
            <a:r>
              <a:rPr lang="en-US" sz="13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1. </a:t>
            </a:r>
            <a:r>
              <a:rPr lang="en-US" sz="1300" b="1" kern="100" dirty="0" err="1">
                <a:solidFill>
                  <a:schemeClr val="bg1"/>
                </a:solidFill>
                <a:latin typeface="Roboto" panose="02000000000000000000" pitchFamily="2" charset="0"/>
                <a:ea typeface="Roboto" panose="02000000000000000000" pitchFamily="2" charset="0"/>
                <a:cs typeface="Roboto" panose="02000000000000000000" pitchFamily="2" charset="0"/>
              </a:rPr>
              <a:t>ol</a:t>
            </a:r>
            <a:r>
              <a:rPr lang="en-US" sz="1300" b="1" kern="100" dirty="0">
                <a:solidFill>
                  <a:schemeClr val="bg1"/>
                </a:solidFill>
                <a:latin typeface="Roboto" panose="02000000000000000000" pitchFamily="2" charset="0"/>
                <a:ea typeface="Roboto" panose="02000000000000000000" pitchFamily="2" charset="0"/>
                <a:cs typeface="Roboto" panose="02000000000000000000" pitchFamily="2" charset="0"/>
              </a:rPr>
              <a:t> (Ordered List) </a:t>
            </a:r>
          </a:p>
          <a:p>
            <a:pPr marL="457200">
              <a:spcAft>
                <a:spcPts val="800"/>
              </a:spcAft>
            </a:pPr>
            <a:r>
              <a:rPr lang="en-US" sz="13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3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Ordered </a:t>
            </a:r>
            <a:r>
              <a:rPr lang="en-US" sz="1300" kern="100" dirty="0">
                <a:solidFill>
                  <a:schemeClr val="bg1"/>
                </a:solidFill>
                <a:latin typeface="Roboto" panose="02000000000000000000" pitchFamily="2" charset="0"/>
                <a:ea typeface="Roboto" panose="02000000000000000000" pitchFamily="2" charset="0"/>
                <a:cs typeface="Roboto" panose="02000000000000000000" pitchFamily="2" charset="0"/>
              </a:rPr>
              <a:t>L</a:t>
            </a:r>
            <a:r>
              <a:rPr lang="en-US" sz="13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ist</a:t>
            </a:r>
            <a:r>
              <a:rPr lang="id-ID" sz="13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digunakan untuk membuat list yang memiliki urutan contohnya:</a:t>
            </a:r>
            <a:endParaRPr lang="en-ID" sz="13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14" name="Group 13">
            <a:extLst>
              <a:ext uri="{FF2B5EF4-FFF2-40B4-BE49-F238E27FC236}">
                <a16:creationId xmlns:a16="http://schemas.microsoft.com/office/drawing/2014/main" id="{13672CFC-FA24-9900-2704-34BF5C9B2096}"/>
              </a:ext>
            </a:extLst>
          </p:cNvPr>
          <p:cNvGrpSpPr/>
          <p:nvPr/>
        </p:nvGrpSpPr>
        <p:grpSpPr>
          <a:xfrm>
            <a:off x="1657155" y="2380246"/>
            <a:ext cx="6029306" cy="2116714"/>
            <a:chOff x="1657155" y="2380246"/>
            <a:chExt cx="6029306" cy="2116714"/>
          </a:xfrm>
        </p:grpSpPr>
        <p:grpSp>
          <p:nvGrpSpPr>
            <p:cNvPr id="8" name="Group 7">
              <a:extLst>
                <a:ext uri="{FF2B5EF4-FFF2-40B4-BE49-F238E27FC236}">
                  <a16:creationId xmlns:a16="http://schemas.microsoft.com/office/drawing/2014/main" id="{E306C1F2-B58C-D92C-A824-D7B84269F08D}"/>
                </a:ext>
              </a:extLst>
            </p:cNvPr>
            <p:cNvGrpSpPr/>
            <p:nvPr/>
          </p:nvGrpSpPr>
          <p:grpSpPr>
            <a:xfrm>
              <a:off x="1657155" y="2380246"/>
              <a:ext cx="6029306" cy="2116714"/>
              <a:chOff x="4158729" y="2881150"/>
              <a:chExt cx="2681909" cy="1732190"/>
            </a:xfrm>
          </p:grpSpPr>
          <p:sp>
            <p:nvSpPr>
              <p:cNvPr id="11" name="Google Shape;419;p28">
                <a:extLst>
                  <a:ext uri="{FF2B5EF4-FFF2-40B4-BE49-F238E27FC236}">
                    <a16:creationId xmlns:a16="http://schemas.microsoft.com/office/drawing/2014/main" id="{DA92A35C-CAA1-E441-D930-EA732F311879}"/>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0;p28">
                <a:extLst>
                  <a:ext uri="{FF2B5EF4-FFF2-40B4-BE49-F238E27FC236}">
                    <a16:creationId xmlns:a16="http://schemas.microsoft.com/office/drawing/2014/main" id="{59B62866-4D52-38EC-E47E-3F0A0E63F026}"/>
                  </a:ext>
                </a:extLst>
              </p:cNvPr>
              <p:cNvSpPr/>
              <p:nvPr/>
            </p:nvSpPr>
            <p:spPr>
              <a:xfrm>
                <a:off x="4217430" y="2975050"/>
                <a:ext cx="2537825"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6" name="Gambar 1">
              <a:extLst>
                <a:ext uri="{FF2B5EF4-FFF2-40B4-BE49-F238E27FC236}">
                  <a16:creationId xmlns:a16="http://schemas.microsoft.com/office/drawing/2014/main" id="{BE6AD688-90FF-C26A-A5A0-0BF1BBC28C81}"/>
                </a:ext>
              </a:extLst>
            </p:cNvPr>
            <p:cNvPicPr>
              <a:picLocks noChangeAspect="1"/>
            </p:cNvPicPr>
            <p:nvPr/>
          </p:nvPicPr>
          <p:blipFill>
            <a:blip r:embed="rId4"/>
            <a:stretch>
              <a:fillRect/>
            </a:stretch>
          </p:blipFill>
          <p:spPr>
            <a:xfrm>
              <a:off x="1781460" y="2439805"/>
              <a:ext cx="5768690" cy="2000515"/>
            </a:xfrm>
            <a:prstGeom prst="rect">
              <a:avLst/>
            </a:prstGeom>
          </p:spPr>
        </p:pic>
      </p:grpSp>
      <p:grpSp>
        <p:nvGrpSpPr>
          <p:cNvPr id="4" name="Group 3">
            <a:extLst>
              <a:ext uri="{FF2B5EF4-FFF2-40B4-BE49-F238E27FC236}">
                <a16:creationId xmlns:a16="http://schemas.microsoft.com/office/drawing/2014/main" id="{B7D51DD4-1032-5853-95BB-94F4EE4ABB23}"/>
              </a:ext>
            </a:extLst>
          </p:cNvPr>
          <p:cNvGrpSpPr/>
          <p:nvPr/>
        </p:nvGrpSpPr>
        <p:grpSpPr>
          <a:xfrm>
            <a:off x="599278" y="5356342"/>
            <a:ext cx="8085074" cy="2880256"/>
            <a:chOff x="550421" y="1551527"/>
            <a:chExt cx="8085074" cy="2880256"/>
          </a:xfrm>
        </p:grpSpPr>
        <p:grpSp>
          <p:nvGrpSpPr>
            <p:cNvPr id="7" name="Group 6">
              <a:extLst>
                <a:ext uri="{FF2B5EF4-FFF2-40B4-BE49-F238E27FC236}">
                  <a16:creationId xmlns:a16="http://schemas.microsoft.com/office/drawing/2014/main" id="{C9BC6625-95D1-D230-0995-7B3012064249}"/>
                </a:ext>
              </a:extLst>
            </p:cNvPr>
            <p:cNvGrpSpPr/>
            <p:nvPr/>
          </p:nvGrpSpPr>
          <p:grpSpPr>
            <a:xfrm>
              <a:off x="550421" y="1551527"/>
              <a:ext cx="8085074" cy="2880256"/>
              <a:chOff x="4158729" y="2881150"/>
              <a:chExt cx="2681909" cy="1732190"/>
            </a:xfrm>
          </p:grpSpPr>
          <p:sp>
            <p:nvSpPr>
              <p:cNvPr id="10" name="Google Shape;419;p28">
                <a:extLst>
                  <a:ext uri="{FF2B5EF4-FFF2-40B4-BE49-F238E27FC236}">
                    <a16:creationId xmlns:a16="http://schemas.microsoft.com/office/drawing/2014/main" id="{7CEAF997-EBAA-D263-B095-4FACF6F5F0B3}"/>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0;p28">
                <a:extLst>
                  <a:ext uri="{FF2B5EF4-FFF2-40B4-BE49-F238E27FC236}">
                    <a16:creationId xmlns:a16="http://schemas.microsoft.com/office/drawing/2014/main" id="{C4B7318E-F286-7EBD-837D-B1AA8B479298}"/>
                  </a:ext>
                </a:extLst>
              </p:cNvPr>
              <p:cNvSpPr/>
              <p:nvPr/>
            </p:nvSpPr>
            <p:spPr>
              <a:xfrm>
                <a:off x="4217430" y="2975050"/>
                <a:ext cx="2537825"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9" name="Gambar 1">
              <a:extLst>
                <a:ext uri="{FF2B5EF4-FFF2-40B4-BE49-F238E27FC236}">
                  <a16:creationId xmlns:a16="http://schemas.microsoft.com/office/drawing/2014/main" id="{9E20E383-62A2-49AC-1C1D-69E809DE1CC4}"/>
                </a:ext>
              </a:extLst>
            </p:cNvPr>
            <p:cNvPicPr>
              <a:picLocks noChangeAspect="1"/>
            </p:cNvPicPr>
            <p:nvPr/>
          </p:nvPicPr>
          <p:blipFill>
            <a:blip r:embed="rId5"/>
            <a:stretch>
              <a:fillRect/>
            </a:stretch>
          </p:blipFill>
          <p:spPr>
            <a:xfrm>
              <a:off x="722479" y="1697827"/>
              <a:ext cx="7754627" cy="2624113"/>
            </a:xfrm>
            <a:prstGeom prst="rect">
              <a:avLst/>
            </a:prstGeom>
          </p:spPr>
        </p:pic>
      </p:grpSp>
      <p:grpSp>
        <p:nvGrpSpPr>
          <p:cNvPr id="15" name="Group 14">
            <a:extLst>
              <a:ext uri="{FF2B5EF4-FFF2-40B4-BE49-F238E27FC236}">
                <a16:creationId xmlns:a16="http://schemas.microsoft.com/office/drawing/2014/main" id="{95A51830-1AF7-74DE-777B-EC671EE3D094}"/>
              </a:ext>
            </a:extLst>
          </p:cNvPr>
          <p:cNvGrpSpPr/>
          <p:nvPr/>
        </p:nvGrpSpPr>
        <p:grpSpPr>
          <a:xfrm>
            <a:off x="1657155" y="-2438242"/>
            <a:ext cx="6029306" cy="2116714"/>
            <a:chOff x="1576795" y="1649393"/>
            <a:chExt cx="6029306" cy="2116714"/>
          </a:xfrm>
        </p:grpSpPr>
        <p:grpSp>
          <p:nvGrpSpPr>
            <p:cNvPr id="16" name="Group 15">
              <a:extLst>
                <a:ext uri="{FF2B5EF4-FFF2-40B4-BE49-F238E27FC236}">
                  <a16:creationId xmlns:a16="http://schemas.microsoft.com/office/drawing/2014/main" id="{86881097-F13B-9EFD-9080-1A68F529FABA}"/>
                </a:ext>
              </a:extLst>
            </p:cNvPr>
            <p:cNvGrpSpPr/>
            <p:nvPr/>
          </p:nvGrpSpPr>
          <p:grpSpPr>
            <a:xfrm>
              <a:off x="1576795" y="1649393"/>
              <a:ext cx="6029306" cy="2116714"/>
              <a:chOff x="4158729" y="2881150"/>
              <a:chExt cx="2681909" cy="1732190"/>
            </a:xfrm>
          </p:grpSpPr>
          <p:sp>
            <p:nvSpPr>
              <p:cNvPr id="18" name="Google Shape;419;p28">
                <a:extLst>
                  <a:ext uri="{FF2B5EF4-FFF2-40B4-BE49-F238E27FC236}">
                    <a16:creationId xmlns:a16="http://schemas.microsoft.com/office/drawing/2014/main" id="{737C50C5-64C5-8D97-1290-30F67B4E0CEE}"/>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0;p28">
                <a:extLst>
                  <a:ext uri="{FF2B5EF4-FFF2-40B4-BE49-F238E27FC236}">
                    <a16:creationId xmlns:a16="http://schemas.microsoft.com/office/drawing/2014/main" id="{0AF5691D-9BC8-92A5-BEA9-E1F3069B6B3C}"/>
                  </a:ext>
                </a:extLst>
              </p:cNvPr>
              <p:cNvSpPr/>
              <p:nvPr/>
            </p:nvSpPr>
            <p:spPr>
              <a:xfrm>
                <a:off x="4217430" y="2975050"/>
                <a:ext cx="2537825"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7" name="Gambar 1">
              <a:extLst>
                <a:ext uri="{FF2B5EF4-FFF2-40B4-BE49-F238E27FC236}">
                  <a16:creationId xmlns:a16="http://schemas.microsoft.com/office/drawing/2014/main" id="{3CE2AD46-1D16-AB6B-6251-B930D0B6E311}"/>
                </a:ext>
              </a:extLst>
            </p:cNvPr>
            <p:cNvPicPr>
              <a:picLocks noChangeAspect="1"/>
            </p:cNvPicPr>
            <p:nvPr/>
          </p:nvPicPr>
          <p:blipFill>
            <a:blip r:embed="rId6"/>
            <a:stretch>
              <a:fillRect/>
            </a:stretch>
          </p:blipFill>
          <p:spPr>
            <a:xfrm>
              <a:off x="1708763" y="1734939"/>
              <a:ext cx="5777887" cy="1945621"/>
            </a:xfrm>
            <a:prstGeom prst="rect">
              <a:avLst/>
            </a:prstGeom>
          </p:spPr>
        </p:pic>
      </p:grpSp>
    </p:spTree>
    <p:extLst>
      <p:ext uri="{BB962C8B-B14F-4D97-AF65-F5344CB8AC3E}">
        <p14:creationId xmlns:p14="http://schemas.microsoft.com/office/powerpoint/2010/main" val="499039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list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0D81BD0-4771-4F34-6DB0-5C5D14525B05}"/>
              </a:ext>
            </a:extLst>
          </p:cNvPr>
          <p:cNvSpPr txBox="1"/>
          <p:nvPr/>
        </p:nvSpPr>
        <p:spPr>
          <a:xfrm>
            <a:off x="1032669" y="1276783"/>
            <a:ext cx="923131" cy="307777"/>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Hasil: </a:t>
            </a:r>
            <a:endParaRPr lang="en-ID"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nvGrpSpPr>
          <p:cNvPr id="14" name="Group 13">
            <a:extLst>
              <a:ext uri="{FF2B5EF4-FFF2-40B4-BE49-F238E27FC236}">
                <a16:creationId xmlns:a16="http://schemas.microsoft.com/office/drawing/2014/main" id="{76D363D8-8293-0692-B4F7-622F643F64AB}"/>
              </a:ext>
            </a:extLst>
          </p:cNvPr>
          <p:cNvGrpSpPr/>
          <p:nvPr/>
        </p:nvGrpSpPr>
        <p:grpSpPr>
          <a:xfrm>
            <a:off x="1576795" y="1649393"/>
            <a:ext cx="6029306" cy="2116714"/>
            <a:chOff x="1576795" y="1649393"/>
            <a:chExt cx="6029306" cy="2116714"/>
          </a:xfrm>
        </p:grpSpPr>
        <p:grpSp>
          <p:nvGrpSpPr>
            <p:cNvPr id="8" name="Group 7">
              <a:extLst>
                <a:ext uri="{FF2B5EF4-FFF2-40B4-BE49-F238E27FC236}">
                  <a16:creationId xmlns:a16="http://schemas.microsoft.com/office/drawing/2014/main" id="{E306C1F2-B58C-D92C-A824-D7B84269F08D}"/>
                </a:ext>
              </a:extLst>
            </p:cNvPr>
            <p:cNvGrpSpPr/>
            <p:nvPr/>
          </p:nvGrpSpPr>
          <p:grpSpPr>
            <a:xfrm>
              <a:off x="1576795" y="1649393"/>
              <a:ext cx="6029306" cy="2116714"/>
              <a:chOff x="4158729" y="2881150"/>
              <a:chExt cx="2681909" cy="1732190"/>
            </a:xfrm>
          </p:grpSpPr>
          <p:sp>
            <p:nvSpPr>
              <p:cNvPr id="11" name="Google Shape;419;p28">
                <a:extLst>
                  <a:ext uri="{FF2B5EF4-FFF2-40B4-BE49-F238E27FC236}">
                    <a16:creationId xmlns:a16="http://schemas.microsoft.com/office/drawing/2014/main" id="{DA92A35C-CAA1-E441-D930-EA732F311879}"/>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0;p28">
                <a:extLst>
                  <a:ext uri="{FF2B5EF4-FFF2-40B4-BE49-F238E27FC236}">
                    <a16:creationId xmlns:a16="http://schemas.microsoft.com/office/drawing/2014/main" id="{59B62866-4D52-38EC-E47E-3F0A0E63F026}"/>
                  </a:ext>
                </a:extLst>
              </p:cNvPr>
              <p:cNvSpPr/>
              <p:nvPr/>
            </p:nvSpPr>
            <p:spPr>
              <a:xfrm>
                <a:off x="4217430" y="2975050"/>
                <a:ext cx="2537825"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4" name="Gambar 1">
              <a:extLst>
                <a:ext uri="{FF2B5EF4-FFF2-40B4-BE49-F238E27FC236}">
                  <a16:creationId xmlns:a16="http://schemas.microsoft.com/office/drawing/2014/main" id="{5AE6E500-C4DC-C529-9659-CC013205A8FE}"/>
                </a:ext>
              </a:extLst>
            </p:cNvPr>
            <p:cNvPicPr>
              <a:picLocks noChangeAspect="1"/>
            </p:cNvPicPr>
            <p:nvPr/>
          </p:nvPicPr>
          <p:blipFill>
            <a:blip r:embed="rId4"/>
            <a:stretch>
              <a:fillRect/>
            </a:stretch>
          </p:blipFill>
          <p:spPr>
            <a:xfrm>
              <a:off x="1708763" y="1734939"/>
              <a:ext cx="5777887" cy="1945621"/>
            </a:xfrm>
            <a:prstGeom prst="rect">
              <a:avLst/>
            </a:prstGeom>
          </p:spPr>
        </p:pic>
      </p:grpSp>
      <p:grpSp>
        <p:nvGrpSpPr>
          <p:cNvPr id="5" name="Group 4">
            <a:extLst>
              <a:ext uri="{FF2B5EF4-FFF2-40B4-BE49-F238E27FC236}">
                <a16:creationId xmlns:a16="http://schemas.microsoft.com/office/drawing/2014/main" id="{65B6D6A2-E84F-2123-BF8B-918DBFEF21D9}"/>
              </a:ext>
            </a:extLst>
          </p:cNvPr>
          <p:cNvGrpSpPr/>
          <p:nvPr/>
        </p:nvGrpSpPr>
        <p:grpSpPr>
          <a:xfrm>
            <a:off x="1494234" y="5599195"/>
            <a:ext cx="6029306" cy="2116714"/>
            <a:chOff x="1657155" y="2380246"/>
            <a:chExt cx="6029306" cy="2116714"/>
          </a:xfrm>
        </p:grpSpPr>
        <p:grpSp>
          <p:nvGrpSpPr>
            <p:cNvPr id="6" name="Group 5">
              <a:extLst>
                <a:ext uri="{FF2B5EF4-FFF2-40B4-BE49-F238E27FC236}">
                  <a16:creationId xmlns:a16="http://schemas.microsoft.com/office/drawing/2014/main" id="{E8C23A9E-C881-1052-D7A6-9629C89C4081}"/>
                </a:ext>
              </a:extLst>
            </p:cNvPr>
            <p:cNvGrpSpPr/>
            <p:nvPr/>
          </p:nvGrpSpPr>
          <p:grpSpPr>
            <a:xfrm>
              <a:off x="1657155" y="2380246"/>
              <a:ext cx="6029306" cy="2116714"/>
              <a:chOff x="4158729" y="2881150"/>
              <a:chExt cx="2681909" cy="1732190"/>
            </a:xfrm>
          </p:grpSpPr>
          <p:sp>
            <p:nvSpPr>
              <p:cNvPr id="9" name="Google Shape;419;p28">
                <a:extLst>
                  <a:ext uri="{FF2B5EF4-FFF2-40B4-BE49-F238E27FC236}">
                    <a16:creationId xmlns:a16="http://schemas.microsoft.com/office/drawing/2014/main" id="{9BD1DE76-25C2-E246-D061-CAAE797ACF53}"/>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0;p28">
                <a:extLst>
                  <a:ext uri="{FF2B5EF4-FFF2-40B4-BE49-F238E27FC236}">
                    <a16:creationId xmlns:a16="http://schemas.microsoft.com/office/drawing/2014/main" id="{39F06D19-295C-2FB4-1016-DEA7EF31DC37}"/>
                  </a:ext>
                </a:extLst>
              </p:cNvPr>
              <p:cNvSpPr/>
              <p:nvPr/>
            </p:nvSpPr>
            <p:spPr>
              <a:xfrm>
                <a:off x="4217430" y="2975050"/>
                <a:ext cx="2537825"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7" name="Gambar 1">
              <a:extLst>
                <a:ext uri="{FF2B5EF4-FFF2-40B4-BE49-F238E27FC236}">
                  <a16:creationId xmlns:a16="http://schemas.microsoft.com/office/drawing/2014/main" id="{E408D2F5-8037-92F3-05BA-F40C756FA83D}"/>
                </a:ext>
              </a:extLst>
            </p:cNvPr>
            <p:cNvPicPr>
              <a:picLocks noChangeAspect="1"/>
            </p:cNvPicPr>
            <p:nvPr/>
          </p:nvPicPr>
          <p:blipFill>
            <a:blip r:embed="rId5"/>
            <a:stretch>
              <a:fillRect/>
            </a:stretch>
          </p:blipFill>
          <p:spPr>
            <a:xfrm>
              <a:off x="1781460" y="2439805"/>
              <a:ext cx="5768690" cy="2000515"/>
            </a:xfrm>
            <a:prstGeom prst="rect">
              <a:avLst/>
            </a:prstGeom>
          </p:spPr>
        </p:pic>
      </p:grpSp>
    </p:spTree>
    <p:extLst>
      <p:ext uri="{BB962C8B-B14F-4D97-AF65-F5344CB8AC3E}">
        <p14:creationId xmlns:p14="http://schemas.microsoft.com/office/powerpoint/2010/main" val="4041453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list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0D81BD0-4771-4F34-6DB0-5C5D14525B05}"/>
              </a:ext>
            </a:extLst>
          </p:cNvPr>
          <p:cNvSpPr txBox="1"/>
          <p:nvPr/>
        </p:nvSpPr>
        <p:spPr>
          <a:xfrm>
            <a:off x="937419" y="1539110"/>
            <a:ext cx="7527131" cy="2958759"/>
          </a:xfrm>
          <a:prstGeom prst="rect">
            <a:avLst/>
          </a:prstGeom>
          <a:noFill/>
        </p:spPr>
        <p:txBody>
          <a:bodyPr wrap="square" rtlCol="0">
            <a:spAutoFit/>
          </a:bodyPr>
          <a:lstStyle/>
          <a:p>
            <a:pPr marL="457200">
              <a:lnSpc>
                <a:spcPct val="115000"/>
              </a:lnSpc>
            </a:pPr>
            <a:r>
              <a:rPr lang="id-ID" sz="18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Untuk mengubah tipe penomoran kita bisa memasukkan atribut type pada tag ol</a:t>
            </a:r>
            <a:r>
              <a:rPr lang="en-US" sz="18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 </a:t>
            </a:r>
            <a:endParaRPr lang="en-ID" sz="18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id-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&lt;ol type=”1”&gt; &lt;/ol&gt; untuk penomoran menggunakan angka</a:t>
            </a:r>
            <a:endParaRPr lang="en-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id-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&lt;ol type=”A”&gt; &lt;/ol&gt; untuk penomoran menggunakan huruf kapital</a:t>
            </a:r>
            <a:endParaRPr lang="en-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id-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&lt;ol type=”a”&gt; &lt;/ol&gt; untuk penomoran menggunakan huruf kecil</a:t>
            </a:r>
            <a:endParaRPr lang="en-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id-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&lt;ol type=”I”&gt; &lt;/ol&gt; untuk penomoran menggunakan angka romawi</a:t>
            </a:r>
            <a:endParaRPr lang="en-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spcAft>
                <a:spcPts val="800"/>
              </a:spcAft>
            </a:pPr>
            <a:r>
              <a:rPr lang="id-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&lt;ol type=”i”&gt; &lt;/ol&gt; untuk penomoran menggunakan angka romawi(huruf kecil)</a:t>
            </a:r>
            <a:endParaRPr lang="en-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endParaRPr lang="en-ID"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nvGrpSpPr>
          <p:cNvPr id="4" name="Group 3">
            <a:extLst>
              <a:ext uri="{FF2B5EF4-FFF2-40B4-BE49-F238E27FC236}">
                <a16:creationId xmlns:a16="http://schemas.microsoft.com/office/drawing/2014/main" id="{A06A2623-23A3-C9AD-B239-8703D55A9F63}"/>
              </a:ext>
            </a:extLst>
          </p:cNvPr>
          <p:cNvGrpSpPr/>
          <p:nvPr/>
        </p:nvGrpSpPr>
        <p:grpSpPr>
          <a:xfrm>
            <a:off x="1686331" y="5428913"/>
            <a:ext cx="6029306" cy="2116714"/>
            <a:chOff x="1576795" y="1649393"/>
            <a:chExt cx="6029306" cy="2116714"/>
          </a:xfrm>
        </p:grpSpPr>
        <p:grpSp>
          <p:nvGrpSpPr>
            <p:cNvPr id="5" name="Group 4">
              <a:extLst>
                <a:ext uri="{FF2B5EF4-FFF2-40B4-BE49-F238E27FC236}">
                  <a16:creationId xmlns:a16="http://schemas.microsoft.com/office/drawing/2014/main" id="{017BDF5A-03F5-49D3-3F22-411DE5F09B0B}"/>
                </a:ext>
              </a:extLst>
            </p:cNvPr>
            <p:cNvGrpSpPr/>
            <p:nvPr/>
          </p:nvGrpSpPr>
          <p:grpSpPr>
            <a:xfrm>
              <a:off x="1576795" y="1649393"/>
              <a:ext cx="6029306" cy="2116714"/>
              <a:chOff x="4158729" y="2881150"/>
              <a:chExt cx="2681909" cy="1732190"/>
            </a:xfrm>
          </p:grpSpPr>
          <p:sp>
            <p:nvSpPr>
              <p:cNvPr id="7" name="Google Shape;419;p28">
                <a:extLst>
                  <a:ext uri="{FF2B5EF4-FFF2-40B4-BE49-F238E27FC236}">
                    <a16:creationId xmlns:a16="http://schemas.microsoft.com/office/drawing/2014/main" id="{FA03BE0F-B5A7-D859-E639-AA0342A103BB}"/>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0;p28">
                <a:extLst>
                  <a:ext uri="{FF2B5EF4-FFF2-40B4-BE49-F238E27FC236}">
                    <a16:creationId xmlns:a16="http://schemas.microsoft.com/office/drawing/2014/main" id="{391AD95E-EB0C-55BC-E9C6-3967FCF0BF15}"/>
                  </a:ext>
                </a:extLst>
              </p:cNvPr>
              <p:cNvSpPr/>
              <p:nvPr/>
            </p:nvSpPr>
            <p:spPr>
              <a:xfrm>
                <a:off x="4217430" y="2975050"/>
                <a:ext cx="2537825"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6" name="Gambar 1">
              <a:extLst>
                <a:ext uri="{FF2B5EF4-FFF2-40B4-BE49-F238E27FC236}">
                  <a16:creationId xmlns:a16="http://schemas.microsoft.com/office/drawing/2014/main" id="{05AD9BB1-41F5-0D84-727D-B6957318A1F8}"/>
                </a:ext>
              </a:extLst>
            </p:cNvPr>
            <p:cNvPicPr>
              <a:picLocks noChangeAspect="1"/>
            </p:cNvPicPr>
            <p:nvPr/>
          </p:nvPicPr>
          <p:blipFill>
            <a:blip r:embed="rId4"/>
            <a:stretch>
              <a:fillRect/>
            </a:stretch>
          </p:blipFill>
          <p:spPr>
            <a:xfrm>
              <a:off x="1708763" y="1734939"/>
              <a:ext cx="5777887" cy="1945621"/>
            </a:xfrm>
            <a:prstGeom prst="rect">
              <a:avLst/>
            </a:prstGeom>
          </p:spPr>
        </p:pic>
      </p:grpSp>
      <p:grpSp>
        <p:nvGrpSpPr>
          <p:cNvPr id="9" name="Group 8">
            <a:extLst>
              <a:ext uri="{FF2B5EF4-FFF2-40B4-BE49-F238E27FC236}">
                <a16:creationId xmlns:a16="http://schemas.microsoft.com/office/drawing/2014/main" id="{125E6DE0-262A-C4EF-8D04-9E583ADD1B05}"/>
              </a:ext>
            </a:extLst>
          </p:cNvPr>
          <p:cNvGrpSpPr/>
          <p:nvPr/>
        </p:nvGrpSpPr>
        <p:grpSpPr>
          <a:xfrm>
            <a:off x="1686331" y="-2833688"/>
            <a:ext cx="5565574" cy="2567789"/>
            <a:chOff x="1765047" y="1875085"/>
            <a:chExt cx="5565574" cy="2567789"/>
          </a:xfrm>
        </p:grpSpPr>
        <p:grpSp>
          <p:nvGrpSpPr>
            <p:cNvPr id="10" name="Group 9">
              <a:extLst>
                <a:ext uri="{FF2B5EF4-FFF2-40B4-BE49-F238E27FC236}">
                  <a16:creationId xmlns:a16="http://schemas.microsoft.com/office/drawing/2014/main" id="{65A82C49-274B-0437-121E-E822C138BA12}"/>
                </a:ext>
              </a:extLst>
            </p:cNvPr>
            <p:cNvGrpSpPr/>
            <p:nvPr/>
          </p:nvGrpSpPr>
          <p:grpSpPr>
            <a:xfrm>
              <a:off x="1765047" y="1875085"/>
              <a:ext cx="5565574" cy="2567789"/>
              <a:chOff x="4158729" y="2881150"/>
              <a:chExt cx="2681909" cy="1732190"/>
            </a:xfrm>
          </p:grpSpPr>
          <p:sp>
            <p:nvSpPr>
              <p:cNvPr id="12" name="Google Shape;419;p28">
                <a:extLst>
                  <a:ext uri="{FF2B5EF4-FFF2-40B4-BE49-F238E27FC236}">
                    <a16:creationId xmlns:a16="http://schemas.microsoft.com/office/drawing/2014/main" id="{35D79DD3-EF3C-248C-B044-F06A9C59AFE2}"/>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0;p28">
                <a:extLst>
                  <a:ext uri="{FF2B5EF4-FFF2-40B4-BE49-F238E27FC236}">
                    <a16:creationId xmlns:a16="http://schemas.microsoft.com/office/drawing/2014/main" id="{4A81B829-EF9D-86B6-A5AD-57E6043E3141}"/>
                  </a:ext>
                </a:extLst>
              </p:cNvPr>
              <p:cNvSpPr/>
              <p:nvPr/>
            </p:nvSpPr>
            <p:spPr>
              <a:xfrm>
                <a:off x="4217430" y="2975050"/>
                <a:ext cx="2537825"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1" name="Gambar 1">
              <a:extLst>
                <a:ext uri="{FF2B5EF4-FFF2-40B4-BE49-F238E27FC236}">
                  <a16:creationId xmlns:a16="http://schemas.microsoft.com/office/drawing/2014/main" id="{8FD49518-CB43-D749-939B-A364816B6A19}"/>
                </a:ext>
              </a:extLst>
            </p:cNvPr>
            <p:cNvPicPr>
              <a:picLocks noChangeAspect="1"/>
            </p:cNvPicPr>
            <p:nvPr/>
          </p:nvPicPr>
          <p:blipFill>
            <a:blip r:embed="rId5"/>
            <a:stretch>
              <a:fillRect/>
            </a:stretch>
          </p:blipFill>
          <p:spPr>
            <a:xfrm>
              <a:off x="1873115" y="2014282"/>
              <a:ext cx="5363921" cy="2321898"/>
            </a:xfrm>
            <a:prstGeom prst="rect">
              <a:avLst/>
            </a:prstGeom>
          </p:spPr>
        </p:pic>
      </p:grpSp>
    </p:spTree>
    <p:extLst>
      <p:ext uri="{BB962C8B-B14F-4D97-AF65-F5344CB8AC3E}">
        <p14:creationId xmlns:p14="http://schemas.microsoft.com/office/powerpoint/2010/main" val="9318028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PENGERTIAN HTML</a:t>
            </a:r>
            <a:endParaRPr dirty="0"/>
          </a:p>
        </p:txBody>
      </p:sp>
      <p:sp>
        <p:nvSpPr>
          <p:cNvPr id="231" name="Google Shape;231;p23"/>
          <p:cNvSpPr txBox="1">
            <a:spLocks noGrp="1"/>
          </p:cNvSpPr>
          <p:nvPr>
            <p:ph type="ctrTitle" idx="16"/>
          </p:nvPr>
        </p:nvSpPr>
        <p:spPr>
          <a:xfrm>
            <a:off x="569910" y="1900044"/>
            <a:ext cx="3841865" cy="208566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D" sz="1600" dirty="0"/>
              <a:t>HTML(Hypertext Markup Language) </a:t>
            </a:r>
            <a:r>
              <a:rPr lang="en-ID" sz="1600" dirty="0" err="1"/>
              <a:t>adalah</a:t>
            </a:r>
            <a:r>
              <a:rPr lang="en-ID" sz="1600" dirty="0"/>
              <a:t> </a:t>
            </a:r>
            <a:r>
              <a:rPr lang="en-ID" sz="1600" dirty="0" err="1"/>
              <a:t>sebuah</a:t>
            </a:r>
            <a:r>
              <a:rPr lang="en-ID" sz="1600" dirty="0"/>
              <a:t> markup language, </a:t>
            </a:r>
            <a:r>
              <a:rPr lang="en-ID" sz="1600" dirty="0" err="1"/>
              <a:t>bukan</a:t>
            </a:r>
            <a:r>
              <a:rPr lang="en-ID" sz="1600" dirty="0"/>
              <a:t> </a:t>
            </a:r>
            <a:r>
              <a:rPr lang="en-ID" sz="1600" dirty="0" err="1"/>
              <a:t>termasuk</a:t>
            </a:r>
            <a:r>
              <a:rPr lang="en-ID" sz="1600" dirty="0"/>
              <a:t> </a:t>
            </a:r>
            <a:r>
              <a:rPr lang="en-ID" sz="1600" dirty="0" err="1"/>
              <a:t>bahasa</a:t>
            </a:r>
            <a:r>
              <a:rPr lang="en-ID" sz="1600" dirty="0"/>
              <a:t> </a:t>
            </a:r>
            <a:r>
              <a:rPr lang="en-ID" sz="1600" dirty="0" err="1"/>
              <a:t>pemrograman</a:t>
            </a:r>
            <a:r>
              <a:rPr lang="en-ID" sz="1600" dirty="0"/>
              <a:t>. HTML </a:t>
            </a:r>
            <a:r>
              <a:rPr lang="en-ID" sz="1600" dirty="0" err="1"/>
              <a:t>disebut</a:t>
            </a:r>
            <a:r>
              <a:rPr lang="en-ID" sz="1600" dirty="0"/>
              <a:t> markup language </a:t>
            </a:r>
            <a:r>
              <a:rPr lang="en-ID" sz="1600" dirty="0" err="1"/>
              <a:t>karena</a:t>
            </a:r>
            <a:r>
              <a:rPr lang="en-ID" sz="1600" dirty="0"/>
              <a:t> </a:t>
            </a:r>
            <a:r>
              <a:rPr lang="en-ID" sz="1600" dirty="0" err="1"/>
              <a:t>didalamnya</a:t>
            </a:r>
            <a:r>
              <a:rPr lang="en-ID" sz="1600" dirty="0"/>
              <a:t> </a:t>
            </a:r>
            <a:r>
              <a:rPr lang="en-ID" sz="1600" dirty="0" err="1"/>
              <a:t>terdapat</a:t>
            </a:r>
            <a:r>
              <a:rPr lang="en-ID" sz="1600" dirty="0"/>
              <a:t> </a:t>
            </a:r>
            <a:r>
              <a:rPr lang="en-ID" sz="1600" dirty="0" err="1"/>
              <a:t>serangkaian</a:t>
            </a:r>
            <a:r>
              <a:rPr lang="en-ID" sz="1600" dirty="0"/>
              <a:t> markup(tag) yang </a:t>
            </a:r>
            <a:r>
              <a:rPr lang="en-ID" sz="1600" dirty="0" err="1"/>
              <a:t>akan</a:t>
            </a:r>
            <a:r>
              <a:rPr lang="en-ID" sz="1600" dirty="0"/>
              <a:t> </a:t>
            </a:r>
            <a:r>
              <a:rPr lang="en-ID" sz="1600" dirty="0" err="1"/>
              <a:t>berfungsi</a:t>
            </a:r>
            <a:r>
              <a:rPr lang="en-ID" sz="1600" dirty="0"/>
              <a:t> </a:t>
            </a:r>
            <a:r>
              <a:rPr lang="en-ID" sz="1600" dirty="0" err="1"/>
              <a:t>untuk</a:t>
            </a:r>
            <a:r>
              <a:rPr lang="en-ID" sz="1600" dirty="0"/>
              <a:t> </a:t>
            </a:r>
            <a:r>
              <a:rPr lang="en-ID" sz="1600" dirty="0" err="1"/>
              <a:t>memberitahu</a:t>
            </a:r>
            <a:r>
              <a:rPr lang="en-ID" sz="1600" dirty="0"/>
              <a:t> browser </a:t>
            </a:r>
            <a:r>
              <a:rPr lang="en-ID" sz="1600" dirty="0" err="1"/>
              <a:t>bagaimana</a:t>
            </a:r>
            <a:r>
              <a:rPr lang="en-ID" sz="1600" dirty="0"/>
              <a:t> </a:t>
            </a:r>
            <a:r>
              <a:rPr lang="en-ID" sz="1600" dirty="0" err="1"/>
              <a:t>sebuah</a:t>
            </a:r>
            <a:r>
              <a:rPr lang="en-ID" sz="1600" dirty="0"/>
              <a:t> </a:t>
            </a:r>
            <a:r>
              <a:rPr lang="en-ID" sz="1600" dirty="0" err="1"/>
              <a:t>konten</a:t>
            </a:r>
            <a:r>
              <a:rPr lang="en-ID" sz="1600" dirty="0"/>
              <a:t> </a:t>
            </a:r>
            <a:r>
              <a:rPr lang="en-ID" sz="1600" dirty="0" err="1"/>
              <a:t>akan</a:t>
            </a:r>
            <a:r>
              <a:rPr lang="en-ID" sz="1600" dirty="0"/>
              <a:t> </a:t>
            </a:r>
            <a:r>
              <a:rPr lang="en-ID" sz="1600" dirty="0" err="1"/>
              <a:t>ditampilkan</a:t>
            </a:r>
            <a:endParaRPr lang="en-ID" sz="1600" dirty="0"/>
          </a:p>
        </p:txBody>
      </p:sp>
      <p:cxnSp>
        <p:nvCxnSpPr>
          <p:cNvPr id="257" name="Google Shape;257;p23"/>
          <p:cNvCxnSpPr/>
          <p:nvPr/>
        </p:nvCxnSpPr>
        <p:spPr>
          <a:xfrm>
            <a:off x="287534" y="1339274"/>
            <a:ext cx="8520600" cy="0"/>
          </a:xfrm>
          <a:prstGeom prst="straightConnector1">
            <a:avLst/>
          </a:prstGeom>
          <a:noFill/>
          <a:ln w="9525" cap="flat" cmpd="sng">
            <a:solidFill>
              <a:srgbClr val="48FFD5"/>
            </a:solidFill>
            <a:prstDash val="solid"/>
            <a:round/>
            <a:headEnd type="none" w="med" len="med"/>
            <a:tailEnd type="none" w="med" len="med"/>
          </a:ln>
        </p:spPr>
      </p:cxnSp>
      <p:sp>
        <p:nvSpPr>
          <p:cNvPr id="4" name="Google Shape;110;p22">
            <a:extLst>
              <a:ext uri="{FF2B5EF4-FFF2-40B4-BE49-F238E27FC236}">
                <a16:creationId xmlns:a16="http://schemas.microsoft.com/office/drawing/2014/main" id="{B1CE2AF0-0955-B178-DC8A-E603ECF1042C}"/>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5" name="Picture 2" descr="Logo-UBM-Universitas-Bunda-Mulia-Original - Pacific Garden Campus Town  @Alam Sutera">
            <a:extLst>
              <a:ext uri="{FF2B5EF4-FFF2-40B4-BE49-F238E27FC236}">
                <a16:creationId xmlns:a16="http://schemas.microsoft.com/office/drawing/2014/main" id="{EABAC676-840A-A57F-CCB1-67E4DE7EA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FB8B2FC4-61D8-C0FC-1DA8-09922775E595}"/>
              </a:ext>
            </a:extLst>
          </p:cNvPr>
          <p:cNvGrpSpPr/>
          <p:nvPr/>
        </p:nvGrpSpPr>
        <p:grpSpPr>
          <a:xfrm>
            <a:off x="9663953" y="548383"/>
            <a:ext cx="4678886" cy="3687958"/>
            <a:chOff x="-465701" y="-591480"/>
            <a:chExt cx="6272845" cy="4944337"/>
          </a:xfrm>
        </p:grpSpPr>
        <p:sp>
          <p:nvSpPr>
            <p:cNvPr id="8" name="Google Shape;111;p22">
              <a:extLst>
                <a:ext uri="{FF2B5EF4-FFF2-40B4-BE49-F238E27FC236}">
                  <a16:creationId xmlns:a16="http://schemas.microsoft.com/office/drawing/2014/main" id="{F3038D81-6C0A-E796-E867-AB623E961F09}"/>
                </a:ext>
              </a:extLst>
            </p:cNvPr>
            <p:cNvSpPr/>
            <p:nvPr/>
          </p:nvSpPr>
          <p:spPr>
            <a:xfrm>
              <a:off x="3687665" y="3797589"/>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2;p22">
              <a:extLst>
                <a:ext uri="{FF2B5EF4-FFF2-40B4-BE49-F238E27FC236}">
                  <a16:creationId xmlns:a16="http://schemas.microsoft.com/office/drawing/2014/main" id="{46E69DB1-2C42-D9AA-415B-A1D54A3A786F}"/>
                </a:ext>
              </a:extLst>
            </p:cNvPr>
            <p:cNvSpPr/>
            <p:nvPr/>
          </p:nvSpPr>
          <p:spPr>
            <a:xfrm>
              <a:off x="4919305" y="52402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3;p22">
              <a:extLst>
                <a:ext uri="{FF2B5EF4-FFF2-40B4-BE49-F238E27FC236}">
                  <a16:creationId xmlns:a16="http://schemas.microsoft.com/office/drawing/2014/main" id="{5BC83188-C5C0-A6E5-E75D-70273C0414F5}"/>
                </a:ext>
              </a:extLst>
            </p:cNvPr>
            <p:cNvSpPr/>
            <p:nvPr/>
          </p:nvSpPr>
          <p:spPr>
            <a:xfrm>
              <a:off x="5007942" y="65160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p22">
              <a:extLst>
                <a:ext uri="{FF2B5EF4-FFF2-40B4-BE49-F238E27FC236}">
                  <a16:creationId xmlns:a16="http://schemas.microsoft.com/office/drawing/2014/main" id="{AB2C2F4F-85DA-7799-7EF6-F004F7C034B1}"/>
                </a:ext>
              </a:extLst>
            </p:cNvPr>
            <p:cNvSpPr/>
            <p:nvPr/>
          </p:nvSpPr>
          <p:spPr>
            <a:xfrm>
              <a:off x="5073641" y="76889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5;p22">
              <a:extLst>
                <a:ext uri="{FF2B5EF4-FFF2-40B4-BE49-F238E27FC236}">
                  <a16:creationId xmlns:a16="http://schemas.microsoft.com/office/drawing/2014/main" id="{7A8EE864-7B77-472B-80BF-D5486644DC82}"/>
                </a:ext>
              </a:extLst>
            </p:cNvPr>
            <p:cNvSpPr/>
            <p:nvPr/>
          </p:nvSpPr>
          <p:spPr>
            <a:xfrm>
              <a:off x="4827620" y="39106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6;p22">
              <a:extLst>
                <a:ext uri="{FF2B5EF4-FFF2-40B4-BE49-F238E27FC236}">
                  <a16:creationId xmlns:a16="http://schemas.microsoft.com/office/drawing/2014/main" id="{8E1E81AF-9F6F-31E1-64FE-CDB5C1EB555D}"/>
                </a:ext>
              </a:extLst>
            </p:cNvPr>
            <p:cNvSpPr/>
            <p:nvPr/>
          </p:nvSpPr>
          <p:spPr>
            <a:xfrm>
              <a:off x="1222827" y="211153"/>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7;p22">
              <a:extLst>
                <a:ext uri="{FF2B5EF4-FFF2-40B4-BE49-F238E27FC236}">
                  <a16:creationId xmlns:a16="http://schemas.microsoft.com/office/drawing/2014/main" id="{D440896E-8931-0390-2E2E-1BA9DDCC405E}"/>
                </a:ext>
              </a:extLst>
            </p:cNvPr>
            <p:cNvSpPr/>
            <p:nvPr/>
          </p:nvSpPr>
          <p:spPr>
            <a:xfrm>
              <a:off x="1485668" y="1966915"/>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8;p22">
              <a:extLst>
                <a:ext uri="{FF2B5EF4-FFF2-40B4-BE49-F238E27FC236}">
                  <a16:creationId xmlns:a16="http://schemas.microsoft.com/office/drawing/2014/main" id="{447952DF-A3E5-4B02-A0E0-4D8BC05A4FFF}"/>
                </a:ext>
              </a:extLst>
            </p:cNvPr>
            <p:cNvSpPr/>
            <p:nvPr/>
          </p:nvSpPr>
          <p:spPr>
            <a:xfrm>
              <a:off x="3103915" y="2034173"/>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9;p22">
              <a:extLst>
                <a:ext uri="{FF2B5EF4-FFF2-40B4-BE49-F238E27FC236}">
                  <a16:creationId xmlns:a16="http://schemas.microsoft.com/office/drawing/2014/main" id="{D703DD30-40D8-9309-E8FC-97F5870E0D70}"/>
                </a:ext>
              </a:extLst>
            </p:cNvPr>
            <p:cNvSpPr/>
            <p:nvPr/>
          </p:nvSpPr>
          <p:spPr>
            <a:xfrm>
              <a:off x="2480453" y="1862704"/>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p22">
              <a:extLst>
                <a:ext uri="{FF2B5EF4-FFF2-40B4-BE49-F238E27FC236}">
                  <a16:creationId xmlns:a16="http://schemas.microsoft.com/office/drawing/2014/main" id="{0AD2BBE1-DBA6-8E3D-17D2-996C7DB5E6F1}"/>
                </a:ext>
              </a:extLst>
            </p:cNvPr>
            <p:cNvSpPr/>
            <p:nvPr/>
          </p:nvSpPr>
          <p:spPr>
            <a:xfrm>
              <a:off x="-80629" y="1280802"/>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1;p22">
              <a:extLst>
                <a:ext uri="{FF2B5EF4-FFF2-40B4-BE49-F238E27FC236}">
                  <a16:creationId xmlns:a16="http://schemas.microsoft.com/office/drawing/2014/main" id="{42F8A678-82D7-6880-DFB2-AA29F99484C8}"/>
                </a:ext>
              </a:extLst>
            </p:cNvPr>
            <p:cNvSpPr/>
            <p:nvPr/>
          </p:nvSpPr>
          <p:spPr>
            <a:xfrm>
              <a:off x="373212" y="1234971"/>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2;p22">
              <a:extLst>
                <a:ext uri="{FF2B5EF4-FFF2-40B4-BE49-F238E27FC236}">
                  <a16:creationId xmlns:a16="http://schemas.microsoft.com/office/drawing/2014/main" id="{51182145-8FE2-BDC4-93A0-7DAEDB5F06C4}"/>
                </a:ext>
              </a:extLst>
            </p:cNvPr>
            <p:cNvSpPr/>
            <p:nvPr/>
          </p:nvSpPr>
          <p:spPr>
            <a:xfrm>
              <a:off x="3443156" y="1276219"/>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3;p22">
              <a:extLst>
                <a:ext uri="{FF2B5EF4-FFF2-40B4-BE49-F238E27FC236}">
                  <a16:creationId xmlns:a16="http://schemas.microsoft.com/office/drawing/2014/main" id="{BABF4792-C490-D426-437D-CB074FEB76E9}"/>
                </a:ext>
              </a:extLst>
            </p:cNvPr>
            <p:cNvSpPr/>
            <p:nvPr/>
          </p:nvSpPr>
          <p:spPr>
            <a:xfrm>
              <a:off x="3443156" y="1407639"/>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4;p22">
              <a:extLst>
                <a:ext uri="{FF2B5EF4-FFF2-40B4-BE49-F238E27FC236}">
                  <a16:creationId xmlns:a16="http://schemas.microsoft.com/office/drawing/2014/main" id="{70831476-4746-C2BE-2774-64C55AF4057B}"/>
                </a:ext>
              </a:extLst>
            </p:cNvPr>
            <p:cNvSpPr/>
            <p:nvPr/>
          </p:nvSpPr>
          <p:spPr>
            <a:xfrm>
              <a:off x="3443156" y="1539060"/>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5;p22">
              <a:extLst>
                <a:ext uri="{FF2B5EF4-FFF2-40B4-BE49-F238E27FC236}">
                  <a16:creationId xmlns:a16="http://schemas.microsoft.com/office/drawing/2014/main" id="{E8A0D62B-E996-ACF0-2624-0CC12EF146D2}"/>
                </a:ext>
              </a:extLst>
            </p:cNvPr>
            <p:cNvSpPr/>
            <p:nvPr/>
          </p:nvSpPr>
          <p:spPr>
            <a:xfrm>
              <a:off x="3443156" y="180341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6;p22">
              <a:extLst>
                <a:ext uri="{FF2B5EF4-FFF2-40B4-BE49-F238E27FC236}">
                  <a16:creationId xmlns:a16="http://schemas.microsoft.com/office/drawing/2014/main" id="{F24ECAFC-A946-DA8E-F069-4225571BD986}"/>
                </a:ext>
              </a:extLst>
            </p:cNvPr>
            <p:cNvSpPr/>
            <p:nvPr/>
          </p:nvSpPr>
          <p:spPr>
            <a:xfrm>
              <a:off x="3443156" y="193483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p22">
              <a:extLst>
                <a:ext uri="{FF2B5EF4-FFF2-40B4-BE49-F238E27FC236}">
                  <a16:creationId xmlns:a16="http://schemas.microsoft.com/office/drawing/2014/main" id="{EF975815-7F77-DF70-D7B0-333F35930974}"/>
                </a:ext>
              </a:extLst>
            </p:cNvPr>
            <p:cNvSpPr/>
            <p:nvPr/>
          </p:nvSpPr>
          <p:spPr>
            <a:xfrm>
              <a:off x="3443156" y="2197675"/>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8;p22">
              <a:extLst>
                <a:ext uri="{FF2B5EF4-FFF2-40B4-BE49-F238E27FC236}">
                  <a16:creationId xmlns:a16="http://schemas.microsoft.com/office/drawing/2014/main" id="{BB5E800C-0316-462A-5DD2-AF5ADF277545}"/>
                </a:ext>
              </a:extLst>
            </p:cNvPr>
            <p:cNvSpPr/>
            <p:nvPr/>
          </p:nvSpPr>
          <p:spPr>
            <a:xfrm>
              <a:off x="3443156" y="2329095"/>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9;p22">
              <a:extLst>
                <a:ext uri="{FF2B5EF4-FFF2-40B4-BE49-F238E27FC236}">
                  <a16:creationId xmlns:a16="http://schemas.microsoft.com/office/drawing/2014/main" id="{E62839E3-AFFA-6839-1441-ED0E6A485D1B}"/>
                </a:ext>
              </a:extLst>
            </p:cNvPr>
            <p:cNvSpPr/>
            <p:nvPr/>
          </p:nvSpPr>
          <p:spPr>
            <a:xfrm>
              <a:off x="3443156" y="2591913"/>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0;p22">
              <a:extLst>
                <a:ext uri="{FF2B5EF4-FFF2-40B4-BE49-F238E27FC236}">
                  <a16:creationId xmlns:a16="http://schemas.microsoft.com/office/drawing/2014/main" id="{F823C596-0BB8-F85C-90C4-2B09D34A977F}"/>
                </a:ext>
              </a:extLst>
            </p:cNvPr>
            <p:cNvSpPr/>
            <p:nvPr/>
          </p:nvSpPr>
          <p:spPr>
            <a:xfrm>
              <a:off x="1507072" y="1276219"/>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1;p22">
              <a:extLst>
                <a:ext uri="{FF2B5EF4-FFF2-40B4-BE49-F238E27FC236}">
                  <a16:creationId xmlns:a16="http://schemas.microsoft.com/office/drawing/2014/main" id="{649ED7A0-FF86-B6A1-6AEB-85896A53115D}"/>
                </a:ext>
              </a:extLst>
            </p:cNvPr>
            <p:cNvSpPr/>
            <p:nvPr/>
          </p:nvSpPr>
          <p:spPr>
            <a:xfrm>
              <a:off x="1507072" y="1407639"/>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2;p22">
              <a:extLst>
                <a:ext uri="{FF2B5EF4-FFF2-40B4-BE49-F238E27FC236}">
                  <a16:creationId xmlns:a16="http://schemas.microsoft.com/office/drawing/2014/main" id="{E472C7F5-83D1-CA64-5ABE-7F79330F381D}"/>
                </a:ext>
              </a:extLst>
            </p:cNvPr>
            <p:cNvSpPr/>
            <p:nvPr/>
          </p:nvSpPr>
          <p:spPr>
            <a:xfrm>
              <a:off x="1507072" y="1671992"/>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33;p22">
              <a:extLst>
                <a:ext uri="{FF2B5EF4-FFF2-40B4-BE49-F238E27FC236}">
                  <a16:creationId xmlns:a16="http://schemas.microsoft.com/office/drawing/2014/main" id="{B658D4DB-3109-6D99-D6AA-F4125C59465D}"/>
                </a:ext>
              </a:extLst>
            </p:cNvPr>
            <p:cNvSpPr/>
            <p:nvPr/>
          </p:nvSpPr>
          <p:spPr>
            <a:xfrm>
              <a:off x="3557756" y="1010330"/>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34;p22">
              <a:extLst>
                <a:ext uri="{FF2B5EF4-FFF2-40B4-BE49-F238E27FC236}">
                  <a16:creationId xmlns:a16="http://schemas.microsoft.com/office/drawing/2014/main" id="{FAE41165-8CC4-130F-F780-085E4CBDDDA5}"/>
                </a:ext>
              </a:extLst>
            </p:cNvPr>
            <p:cNvSpPr/>
            <p:nvPr/>
          </p:nvSpPr>
          <p:spPr>
            <a:xfrm>
              <a:off x="2009815" y="1010330"/>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35;p22">
              <a:extLst>
                <a:ext uri="{FF2B5EF4-FFF2-40B4-BE49-F238E27FC236}">
                  <a16:creationId xmlns:a16="http://schemas.microsoft.com/office/drawing/2014/main" id="{4A823ECE-C0EE-1A72-5265-028476323705}"/>
                </a:ext>
              </a:extLst>
            </p:cNvPr>
            <p:cNvSpPr/>
            <p:nvPr/>
          </p:nvSpPr>
          <p:spPr>
            <a:xfrm>
              <a:off x="-91331" y="2296990"/>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36;p22">
              <a:extLst>
                <a:ext uri="{FF2B5EF4-FFF2-40B4-BE49-F238E27FC236}">
                  <a16:creationId xmlns:a16="http://schemas.microsoft.com/office/drawing/2014/main" id="{82058FB6-93D6-367C-2176-CC580174EC0F}"/>
                </a:ext>
              </a:extLst>
            </p:cNvPr>
            <p:cNvSpPr/>
            <p:nvPr/>
          </p:nvSpPr>
          <p:spPr>
            <a:xfrm>
              <a:off x="238744" y="3346795"/>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37;p22">
              <a:extLst>
                <a:ext uri="{FF2B5EF4-FFF2-40B4-BE49-F238E27FC236}">
                  <a16:creationId xmlns:a16="http://schemas.microsoft.com/office/drawing/2014/main" id="{A620C7DA-C921-CC8B-0C99-42B0F312C440}"/>
                </a:ext>
              </a:extLst>
            </p:cNvPr>
            <p:cNvSpPr/>
            <p:nvPr/>
          </p:nvSpPr>
          <p:spPr>
            <a:xfrm>
              <a:off x="1473431" y="-296174"/>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38;p22">
              <a:extLst>
                <a:ext uri="{FF2B5EF4-FFF2-40B4-BE49-F238E27FC236}">
                  <a16:creationId xmlns:a16="http://schemas.microsoft.com/office/drawing/2014/main" id="{2BBE2A34-9F6E-DAAA-F875-2144ECCD128A}"/>
                </a:ext>
              </a:extLst>
            </p:cNvPr>
            <p:cNvSpPr/>
            <p:nvPr/>
          </p:nvSpPr>
          <p:spPr>
            <a:xfrm>
              <a:off x="4054405" y="-591480"/>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39;p22">
              <a:extLst>
                <a:ext uri="{FF2B5EF4-FFF2-40B4-BE49-F238E27FC236}">
                  <a16:creationId xmlns:a16="http://schemas.microsoft.com/office/drawing/2014/main" id="{83ACC35B-3AD7-EA30-7502-6CF5567DEB8F}"/>
                </a:ext>
              </a:extLst>
            </p:cNvPr>
            <p:cNvSpPr/>
            <p:nvPr/>
          </p:nvSpPr>
          <p:spPr>
            <a:xfrm>
              <a:off x="706335" y="1581843"/>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0;p22">
              <a:extLst>
                <a:ext uri="{FF2B5EF4-FFF2-40B4-BE49-F238E27FC236}">
                  <a16:creationId xmlns:a16="http://schemas.microsoft.com/office/drawing/2014/main" id="{E9940803-B97D-D6DE-838E-ACFCA1D0F442}"/>
                </a:ext>
              </a:extLst>
            </p:cNvPr>
            <p:cNvSpPr/>
            <p:nvPr/>
          </p:nvSpPr>
          <p:spPr>
            <a:xfrm>
              <a:off x="3834347" y="727333"/>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1;p22">
              <a:extLst>
                <a:ext uri="{FF2B5EF4-FFF2-40B4-BE49-F238E27FC236}">
                  <a16:creationId xmlns:a16="http://schemas.microsoft.com/office/drawing/2014/main" id="{FEC243AF-1C61-4201-26C2-D60F07AADFAB}"/>
                </a:ext>
              </a:extLst>
            </p:cNvPr>
            <p:cNvSpPr/>
            <p:nvPr/>
          </p:nvSpPr>
          <p:spPr>
            <a:xfrm>
              <a:off x="4787884" y="1782753"/>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2;p22">
              <a:extLst>
                <a:ext uri="{FF2B5EF4-FFF2-40B4-BE49-F238E27FC236}">
                  <a16:creationId xmlns:a16="http://schemas.microsoft.com/office/drawing/2014/main" id="{D1D90F73-302C-5243-5BB5-F9C3EA4EC381}"/>
                </a:ext>
              </a:extLst>
            </p:cNvPr>
            <p:cNvSpPr/>
            <p:nvPr/>
          </p:nvSpPr>
          <p:spPr>
            <a:xfrm>
              <a:off x="2191649" y="3818225"/>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3;p22">
              <a:extLst>
                <a:ext uri="{FF2B5EF4-FFF2-40B4-BE49-F238E27FC236}">
                  <a16:creationId xmlns:a16="http://schemas.microsoft.com/office/drawing/2014/main" id="{BFB7E40B-8B78-ECDC-A125-0C8080FC77C6}"/>
                </a:ext>
              </a:extLst>
            </p:cNvPr>
            <p:cNvSpPr/>
            <p:nvPr/>
          </p:nvSpPr>
          <p:spPr>
            <a:xfrm>
              <a:off x="5359397" y="64015"/>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4;p22">
              <a:extLst>
                <a:ext uri="{FF2B5EF4-FFF2-40B4-BE49-F238E27FC236}">
                  <a16:creationId xmlns:a16="http://schemas.microsoft.com/office/drawing/2014/main" id="{C0E2DBA5-0F82-5765-33B1-EA0147D973F6}"/>
                </a:ext>
              </a:extLst>
            </p:cNvPr>
            <p:cNvSpPr/>
            <p:nvPr/>
          </p:nvSpPr>
          <p:spPr>
            <a:xfrm>
              <a:off x="2669942" y="3520975"/>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5;p22">
              <a:extLst>
                <a:ext uri="{FF2B5EF4-FFF2-40B4-BE49-F238E27FC236}">
                  <a16:creationId xmlns:a16="http://schemas.microsoft.com/office/drawing/2014/main" id="{B5D7BF57-A718-F8C9-2EA2-669D96020440}"/>
                </a:ext>
              </a:extLst>
            </p:cNvPr>
            <p:cNvSpPr/>
            <p:nvPr/>
          </p:nvSpPr>
          <p:spPr>
            <a:xfrm>
              <a:off x="741487" y="1818698"/>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6;p22">
              <a:extLst>
                <a:ext uri="{FF2B5EF4-FFF2-40B4-BE49-F238E27FC236}">
                  <a16:creationId xmlns:a16="http://schemas.microsoft.com/office/drawing/2014/main" id="{F48236C3-D519-E5DA-CF09-2B8F410B0250}"/>
                </a:ext>
              </a:extLst>
            </p:cNvPr>
            <p:cNvSpPr/>
            <p:nvPr/>
          </p:nvSpPr>
          <p:spPr>
            <a:xfrm>
              <a:off x="5027786" y="1022568"/>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47;p22">
              <a:extLst>
                <a:ext uri="{FF2B5EF4-FFF2-40B4-BE49-F238E27FC236}">
                  <a16:creationId xmlns:a16="http://schemas.microsoft.com/office/drawing/2014/main" id="{E4CCC5BD-88B6-3B5A-E794-ABAB63BC5AC2}"/>
                </a:ext>
              </a:extLst>
            </p:cNvPr>
            <p:cNvSpPr/>
            <p:nvPr/>
          </p:nvSpPr>
          <p:spPr>
            <a:xfrm>
              <a:off x="61469" y="136264"/>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8;p22">
              <a:extLst>
                <a:ext uri="{FF2B5EF4-FFF2-40B4-BE49-F238E27FC236}">
                  <a16:creationId xmlns:a16="http://schemas.microsoft.com/office/drawing/2014/main" id="{5F5E759C-87E5-CE2B-D15C-FA8FECFE27B0}"/>
                </a:ext>
              </a:extLst>
            </p:cNvPr>
            <p:cNvSpPr/>
            <p:nvPr/>
          </p:nvSpPr>
          <p:spPr>
            <a:xfrm>
              <a:off x="4777182" y="2280193"/>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49;p22">
              <a:extLst>
                <a:ext uri="{FF2B5EF4-FFF2-40B4-BE49-F238E27FC236}">
                  <a16:creationId xmlns:a16="http://schemas.microsoft.com/office/drawing/2014/main" id="{1B11B241-F34C-E9AD-BC51-73A47EAB2665}"/>
                </a:ext>
              </a:extLst>
            </p:cNvPr>
            <p:cNvSpPr/>
            <p:nvPr/>
          </p:nvSpPr>
          <p:spPr>
            <a:xfrm>
              <a:off x="5208589" y="2228892"/>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0;p22">
              <a:extLst>
                <a:ext uri="{FF2B5EF4-FFF2-40B4-BE49-F238E27FC236}">
                  <a16:creationId xmlns:a16="http://schemas.microsoft.com/office/drawing/2014/main" id="{06B75E69-8027-C8A2-AD7B-45D9285B4CE1}"/>
                </a:ext>
              </a:extLst>
            </p:cNvPr>
            <p:cNvSpPr/>
            <p:nvPr/>
          </p:nvSpPr>
          <p:spPr>
            <a:xfrm>
              <a:off x="5655855" y="2941856"/>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1;p22">
              <a:extLst>
                <a:ext uri="{FF2B5EF4-FFF2-40B4-BE49-F238E27FC236}">
                  <a16:creationId xmlns:a16="http://schemas.microsoft.com/office/drawing/2014/main" id="{37F3A9CA-0E2E-0BA0-7049-8EE49FD62EF8}"/>
                </a:ext>
              </a:extLst>
            </p:cNvPr>
            <p:cNvSpPr/>
            <p:nvPr/>
          </p:nvSpPr>
          <p:spPr>
            <a:xfrm>
              <a:off x="5351743" y="2299917"/>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2;p22">
              <a:extLst>
                <a:ext uri="{FF2B5EF4-FFF2-40B4-BE49-F238E27FC236}">
                  <a16:creationId xmlns:a16="http://schemas.microsoft.com/office/drawing/2014/main" id="{5A952DAB-CA32-7B38-6530-EC57FE54F26A}"/>
                </a:ext>
              </a:extLst>
            </p:cNvPr>
            <p:cNvSpPr/>
            <p:nvPr/>
          </p:nvSpPr>
          <p:spPr>
            <a:xfrm>
              <a:off x="4807752" y="2110573"/>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3;p22">
              <a:extLst>
                <a:ext uri="{FF2B5EF4-FFF2-40B4-BE49-F238E27FC236}">
                  <a16:creationId xmlns:a16="http://schemas.microsoft.com/office/drawing/2014/main" id="{BF95AA01-8658-7759-FE95-6A0B1D5F3F8F}"/>
                </a:ext>
              </a:extLst>
            </p:cNvPr>
            <p:cNvSpPr/>
            <p:nvPr/>
          </p:nvSpPr>
          <p:spPr>
            <a:xfrm>
              <a:off x="5689568" y="2790351"/>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4;p22">
              <a:extLst>
                <a:ext uri="{FF2B5EF4-FFF2-40B4-BE49-F238E27FC236}">
                  <a16:creationId xmlns:a16="http://schemas.microsoft.com/office/drawing/2014/main" id="{DE87BCD5-2E7A-4457-4FD7-A27D8E74919E}"/>
                </a:ext>
              </a:extLst>
            </p:cNvPr>
            <p:cNvSpPr/>
            <p:nvPr/>
          </p:nvSpPr>
          <p:spPr>
            <a:xfrm>
              <a:off x="5072105" y="2184765"/>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5;p22">
              <a:extLst>
                <a:ext uri="{FF2B5EF4-FFF2-40B4-BE49-F238E27FC236}">
                  <a16:creationId xmlns:a16="http://schemas.microsoft.com/office/drawing/2014/main" id="{CAB76356-62FE-BB97-54A7-1BB3B707DE35}"/>
                </a:ext>
              </a:extLst>
            </p:cNvPr>
            <p:cNvSpPr/>
            <p:nvPr/>
          </p:nvSpPr>
          <p:spPr>
            <a:xfrm>
              <a:off x="5640331" y="2644558"/>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6;p22">
              <a:extLst>
                <a:ext uri="{FF2B5EF4-FFF2-40B4-BE49-F238E27FC236}">
                  <a16:creationId xmlns:a16="http://schemas.microsoft.com/office/drawing/2014/main" id="{4567EA34-5230-1E83-7BB2-77798B16CD98}"/>
                </a:ext>
              </a:extLst>
            </p:cNvPr>
            <p:cNvSpPr/>
            <p:nvPr/>
          </p:nvSpPr>
          <p:spPr>
            <a:xfrm>
              <a:off x="-465701" y="1296015"/>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7;p22">
              <a:extLst>
                <a:ext uri="{FF2B5EF4-FFF2-40B4-BE49-F238E27FC236}">
                  <a16:creationId xmlns:a16="http://schemas.microsoft.com/office/drawing/2014/main" id="{AA22C8A4-BD7F-F98F-D76B-8DF862B9B2EE}"/>
                </a:ext>
              </a:extLst>
            </p:cNvPr>
            <p:cNvSpPr/>
            <p:nvPr/>
          </p:nvSpPr>
          <p:spPr>
            <a:xfrm>
              <a:off x="-293657" y="1889147"/>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8;p22">
              <a:extLst>
                <a:ext uri="{FF2B5EF4-FFF2-40B4-BE49-F238E27FC236}">
                  <a16:creationId xmlns:a16="http://schemas.microsoft.com/office/drawing/2014/main" id="{616B3A45-202C-D98F-733F-6B9204355FAC}"/>
                </a:ext>
              </a:extLst>
            </p:cNvPr>
            <p:cNvSpPr/>
            <p:nvPr/>
          </p:nvSpPr>
          <p:spPr>
            <a:xfrm>
              <a:off x="-348054" y="1749136"/>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9;p22">
              <a:extLst>
                <a:ext uri="{FF2B5EF4-FFF2-40B4-BE49-F238E27FC236}">
                  <a16:creationId xmlns:a16="http://schemas.microsoft.com/office/drawing/2014/main" id="{69D35DC2-5CCA-7F3D-A087-BBB6E1DBE033}"/>
                </a:ext>
              </a:extLst>
            </p:cNvPr>
            <p:cNvSpPr/>
            <p:nvPr/>
          </p:nvSpPr>
          <p:spPr>
            <a:xfrm>
              <a:off x="-329721" y="1154132"/>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0;p22">
              <a:extLst>
                <a:ext uri="{FF2B5EF4-FFF2-40B4-BE49-F238E27FC236}">
                  <a16:creationId xmlns:a16="http://schemas.microsoft.com/office/drawing/2014/main" id="{F9936D26-9C49-168B-6609-28B84BB57EDD}"/>
                </a:ext>
              </a:extLst>
            </p:cNvPr>
            <p:cNvSpPr/>
            <p:nvPr/>
          </p:nvSpPr>
          <p:spPr>
            <a:xfrm>
              <a:off x="-198301" y="826960"/>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1;p22">
              <a:extLst>
                <a:ext uri="{FF2B5EF4-FFF2-40B4-BE49-F238E27FC236}">
                  <a16:creationId xmlns:a16="http://schemas.microsoft.com/office/drawing/2014/main" id="{42E20011-CBB3-98D3-198C-175344F0C575}"/>
                </a:ext>
              </a:extLst>
            </p:cNvPr>
            <p:cNvSpPr/>
            <p:nvPr/>
          </p:nvSpPr>
          <p:spPr>
            <a:xfrm>
              <a:off x="-260952" y="1026431"/>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2;p22">
              <a:extLst>
                <a:ext uri="{FF2B5EF4-FFF2-40B4-BE49-F238E27FC236}">
                  <a16:creationId xmlns:a16="http://schemas.microsoft.com/office/drawing/2014/main" id="{C0A8216B-33BE-B46F-2B35-673E133C0EE7}"/>
                </a:ext>
              </a:extLst>
            </p:cNvPr>
            <p:cNvSpPr/>
            <p:nvPr/>
          </p:nvSpPr>
          <p:spPr>
            <a:xfrm>
              <a:off x="-210010" y="2014497"/>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3;p22">
              <a:extLst>
                <a:ext uri="{FF2B5EF4-FFF2-40B4-BE49-F238E27FC236}">
                  <a16:creationId xmlns:a16="http://schemas.microsoft.com/office/drawing/2014/main" id="{4808B7B5-4199-B95E-03A6-2964999CA3F8}"/>
                </a:ext>
              </a:extLst>
            </p:cNvPr>
            <p:cNvSpPr/>
            <p:nvPr/>
          </p:nvSpPr>
          <p:spPr>
            <a:xfrm>
              <a:off x="620001" y="3846155"/>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4;p22">
              <a:extLst>
                <a:ext uri="{FF2B5EF4-FFF2-40B4-BE49-F238E27FC236}">
                  <a16:creationId xmlns:a16="http://schemas.microsoft.com/office/drawing/2014/main" id="{C6BDE4AE-EA2C-C745-0689-232D4C6F21AB}"/>
                </a:ext>
              </a:extLst>
            </p:cNvPr>
            <p:cNvSpPr/>
            <p:nvPr/>
          </p:nvSpPr>
          <p:spPr>
            <a:xfrm>
              <a:off x="1080489" y="4217982"/>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5;p22">
              <a:extLst>
                <a:ext uri="{FF2B5EF4-FFF2-40B4-BE49-F238E27FC236}">
                  <a16:creationId xmlns:a16="http://schemas.microsoft.com/office/drawing/2014/main" id="{2AB9FDD7-A956-39BF-EB9D-FB7BFEEEFC77}"/>
                </a:ext>
              </a:extLst>
            </p:cNvPr>
            <p:cNvSpPr/>
            <p:nvPr/>
          </p:nvSpPr>
          <p:spPr>
            <a:xfrm>
              <a:off x="530475" y="3557135"/>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6;p22">
              <a:extLst>
                <a:ext uri="{FF2B5EF4-FFF2-40B4-BE49-F238E27FC236}">
                  <a16:creationId xmlns:a16="http://schemas.microsoft.com/office/drawing/2014/main" id="{1FE74C1D-7262-4B65-CCC8-4224AC0EA988}"/>
                </a:ext>
              </a:extLst>
            </p:cNvPr>
            <p:cNvSpPr/>
            <p:nvPr/>
          </p:nvSpPr>
          <p:spPr>
            <a:xfrm>
              <a:off x="561141" y="3705808"/>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67;p22">
              <a:extLst>
                <a:ext uri="{FF2B5EF4-FFF2-40B4-BE49-F238E27FC236}">
                  <a16:creationId xmlns:a16="http://schemas.microsoft.com/office/drawing/2014/main" id="{9233494B-570B-5029-A158-0DECAFA3F873}"/>
                </a:ext>
              </a:extLst>
            </p:cNvPr>
            <p:cNvSpPr/>
            <p:nvPr/>
          </p:nvSpPr>
          <p:spPr>
            <a:xfrm>
              <a:off x="471016" y="3348331"/>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68;p22">
              <a:extLst>
                <a:ext uri="{FF2B5EF4-FFF2-40B4-BE49-F238E27FC236}">
                  <a16:creationId xmlns:a16="http://schemas.microsoft.com/office/drawing/2014/main" id="{FC4FAB6F-1713-8239-76F9-2092343ECEDB}"/>
                </a:ext>
              </a:extLst>
            </p:cNvPr>
            <p:cNvSpPr/>
            <p:nvPr/>
          </p:nvSpPr>
          <p:spPr>
            <a:xfrm>
              <a:off x="939446" y="4161186"/>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69;p22">
              <a:extLst>
                <a:ext uri="{FF2B5EF4-FFF2-40B4-BE49-F238E27FC236}">
                  <a16:creationId xmlns:a16="http://schemas.microsoft.com/office/drawing/2014/main" id="{F700C2D4-624C-944A-C255-DA6AFC0F17FF}"/>
                </a:ext>
              </a:extLst>
            </p:cNvPr>
            <p:cNvSpPr/>
            <p:nvPr/>
          </p:nvSpPr>
          <p:spPr>
            <a:xfrm>
              <a:off x="1239648" y="4199482"/>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70;p22">
              <a:extLst>
                <a:ext uri="{FF2B5EF4-FFF2-40B4-BE49-F238E27FC236}">
                  <a16:creationId xmlns:a16="http://schemas.microsoft.com/office/drawing/2014/main" id="{CD9A9759-B8B0-1A98-7709-06C7F4F76639}"/>
                </a:ext>
              </a:extLst>
            </p:cNvPr>
            <p:cNvSpPr/>
            <p:nvPr/>
          </p:nvSpPr>
          <p:spPr>
            <a:xfrm>
              <a:off x="2779959" y="952262"/>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71;p22">
              <a:extLst>
                <a:ext uri="{FF2B5EF4-FFF2-40B4-BE49-F238E27FC236}">
                  <a16:creationId xmlns:a16="http://schemas.microsoft.com/office/drawing/2014/main" id="{3FC05681-7C69-C2F4-CE2F-39E79A0F554D}"/>
                </a:ext>
              </a:extLst>
            </p:cNvPr>
            <p:cNvSpPr/>
            <p:nvPr/>
          </p:nvSpPr>
          <p:spPr>
            <a:xfrm>
              <a:off x="3834347" y="-102126"/>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72;p22">
              <a:extLst>
                <a:ext uri="{FF2B5EF4-FFF2-40B4-BE49-F238E27FC236}">
                  <a16:creationId xmlns:a16="http://schemas.microsoft.com/office/drawing/2014/main" id="{30BBBDDE-7FC2-20F5-2542-AD67AD3A9ACC}"/>
                </a:ext>
              </a:extLst>
            </p:cNvPr>
            <p:cNvSpPr/>
            <p:nvPr/>
          </p:nvSpPr>
          <p:spPr>
            <a:xfrm>
              <a:off x="4411979" y="-102126"/>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73;p22">
              <a:extLst>
                <a:ext uri="{FF2B5EF4-FFF2-40B4-BE49-F238E27FC236}">
                  <a16:creationId xmlns:a16="http://schemas.microsoft.com/office/drawing/2014/main" id="{F7D65419-E4CC-4498-1A49-C464D49CC262}"/>
                </a:ext>
              </a:extLst>
            </p:cNvPr>
            <p:cNvSpPr/>
            <p:nvPr/>
          </p:nvSpPr>
          <p:spPr>
            <a:xfrm>
              <a:off x="955427" y="3375829"/>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74;p22">
              <a:extLst>
                <a:ext uri="{FF2B5EF4-FFF2-40B4-BE49-F238E27FC236}">
                  <a16:creationId xmlns:a16="http://schemas.microsoft.com/office/drawing/2014/main" id="{83709648-3BC2-2857-F0A3-DCAFB9AF672C}"/>
                </a:ext>
              </a:extLst>
            </p:cNvPr>
            <p:cNvSpPr/>
            <p:nvPr/>
          </p:nvSpPr>
          <p:spPr>
            <a:xfrm>
              <a:off x="1050159" y="3473633"/>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75;p22">
              <a:extLst>
                <a:ext uri="{FF2B5EF4-FFF2-40B4-BE49-F238E27FC236}">
                  <a16:creationId xmlns:a16="http://schemas.microsoft.com/office/drawing/2014/main" id="{28A957D1-4EB0-56F8-D225-A10ACB851548}"/>
                </a:ext>
              </a:extLst>
            </p:cNvPr>
            <p:cNvSpPr/>
            <p:nvPr/>
          </p:nvSpPr>
          <p:spPr>
            <a:xfrm>
              <a:off x="1050159" y="3546985"/>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76;p22">
              <a:extLst>
                <a:ext uri="{FF2B5EF4-FFF2-40B4-BE49-F238E27FC236}">
                  <a16:creationId xmlns:a16="http://schemas.microsoft.com/office/drawing/2014/main" id="{2264651B-9F9E-9017-FCBE-9483430F7E6C}"/>
                </a:ext>
              </a:extLst>
            </p:cNvPr>
            <p:cNvSpPr/>
            <p:nvPr/>
          </p:nvSpPr>
          <p:spPr>
            <a:xfrm>
              <a:off x="1050159" y="3620314"/>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77;p22">
              <a:extLst>
                <a:ext uri="{FF2B5EF4-FFF2-40B4-BE49-F238E27FC236}">
                  <a16:creationId xmlns:a16="http://schemas.microsoft.com/office/drawing/2014/main" id="{2653E6CD-11FC-B23A-49D3-FAE1845F08B5}"/>
                </a:ext>
              </a:extLst>
            </p:cNvPr>
            <p:cNvSpPr/>
            <p:nvPr/>
          </p:nvSpPr>
          <p:spPr>
            <a:xfrm>
              <a:off x="5408299" y="1693396"/>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78;p22">
              <a:extLst>
                <a:ext uri="{FF2B5EF4-FFF2-40B4-BE49-F238E27FC236}">
                  <a16:creationId xmlns:a16="http://schemas.microsoft.com/office/drawing/2014/main" id="{ED70F69C-1253-812C-6A30-05D70F7D6FD6}"/>
                </a:ext>
              </a:extLst>
            </p:cNvPr>
            <p:cNvSpPr/>
            <p:nvPr/>
          </p:nvSpPr>
          <p:spPr>
            <a:xfrm>
              <a:off x="2787613" y="-537107"/>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79;p22">
              <a:extLst>
                <a:ext uri="{FF2B5EF4-FFF2-40B4-BE49-F238E27FC236}">
                  <a16:creationId xmlns:a16="http://schemas.microsoft.com/office/drawing/2014/main" id="{867C8C43-9087-1C49-0027-CE5DC0534B85}"/>
                </a:ext>
              </a:extLst>
            </p:cNvPr>
            <p:cNvSpPr/>
            <p:nvPr/>
          </p:nvSpPr>
          <p:spPr>
            <a:xfrm>
              <a:off x="2932783" y="-458164"/>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80;p22">
              <a:extLst>
                <a:ext uri="{FF2B5EF4-FFF2-40B4-BE49-F238E27FC236}">
                  <a16:creationId xmlns:a16="http://schemas.microsoft.com/office/drawing/2014/main" id="{B0645276-9C07-15DD-49DB-97BA1F41ABEA}"/>
                </a:ext>
              </a:extLst>
            </p:cNvPr>
            <p:cNvSpPr/>
            <p:nvPr/>
          </p:nvSpPr>
          <p:spPr>
            <a:xfrm>
              <a:off x="356392" y="1739250"/>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81;p22">
              <a:extLst>
                <a:ext uri="{FF2B5EF4-FFF2-40B4-BE49-F238E27FC236}">
                  <a16:creationId xmlns:a16="http://schemas.microsoft.com/office/drawing/2014/main" id="{0F7B6D1A-E0C9-4CF1-9885-7E3E5FF2BED1}"/>
                </a:ext>
              </a:extLst>
            </p:cNvPr>
            <p:cNvSpPr/>
            <p:nvPr/>
          </p:nvSpPr>
          <p:spPr>
            <a:xfrm>
              <a:off x="960010" y="755143"/>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82;p22">
              <a:extLst>
                <a:ext uri="{FF2B5EF4-FFF2-40B4-BE49-F238E27FC236}">
                  <a16:creationId xmlns:a16="http://schemas.microsoft.com/office/drawing/2014/main" id="{F7ECE9AB-C38C-0DEF-5491-1D0A3F4AC2A2}"/>
                </a:ext>
              </a:extLst>
            </p:cNvPr>
            <p:cNvSpPr/>
            <p:nvPr/>
          </p:nvSpPr>
          <p:spPr>
            <a:xfrm>
              <a:off x="5385360" y="-424547"/>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83;p22">
              <a:extLst>
                <a:ext uri="{FF2B5EF4-FFF2-40B4-BE49-F238E27FC236}">
                  <a16:creationId xmlns:a16="http://schemas.microsoft.com/office/drawing/2014/main" id="{C61FA02D-9520-EF32-39AD-0135030A1189}"/>
                </a:ext>
              </a:extLst>
            </p:cNvPr>
            <p:cNvSpPr/>
            <p:nvPr/>
          </p:nvSpPr>
          <p:spPr>
            <a:xfrm>
              <a:off x="356392" y="2008186"/>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84;p22">
              <a:extLst>
                <a:ext uri="{FF2B5EF4-FFF2-40B4-BE49-F238E27FC236}">
                  <a16:creationId xmlns:a16="http://schemas.microsoft.com/office/drawing/2014/main" id="{1064671C-88A4-6670-E0DC-303252032AAF}"/>
                </a:ext>
              </a:extLst>
            </p:cNvPr>
            <p:cNvSpPr/>
            <p:nvPr/>
          </p:nvSpPr>
          <p:spPr>
            <a:xfrm>
              <a:off x="1618601" y="744441"/>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85;p22">
              <a:extLst>
                <a:ext uri="{FF2B5EF4-FFF2-40B4-BE49-F238E27FC236}">
                  <a16:creationId xmlns:a16="http://schemas.microsoft.com/office/drawing/2014/main" id="{C8E8BADB-35A8-E5AE-A471-BC0214F5091F}"/>
                </a:ext>
              </a:extLst>
            </p:cNvPr>
            <p:cNvSpPr/>
            <p:nvPr/>
          </p:nvSpPr>
          <p:spPr>
            <a:xfrm>
              <a:off x="2298619" y="762774"/>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86;p22">
              <a:extLst>
                <a:ext uri="{FF2B5EF4-FFF2-40B4-BE49-F238E27FC236}">
                  <a16:creationId xmlns:a16="http://schemas.microsoft.com/office/drawing/2014/main" id="{E5623D5C-CC80-530B-59F2-A38464642972}"/>
                </a:ext>
              </a:extLst>
            </p:cNvPr>
            <p:cNvSpPr/>
            <p:nvPr/>
          </p:nvSpPr>
          <p:spPr>
            <a:xfrm>
              <a:off x="600901" y="-533052"/>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87;p22">
              <a:extLst>
                <a:ext uri="{FF2B5EF4-FFF2-40B4-BE49-F238E27FC236}">
                  <a16:creationId xmlns:a16="http://schemas.microsoft.com/office/drawing/2014/main" id="{9D3CA541-8D8A-A00C-393B-E2443A9BBB0B}"/>
                </a:ext>
              </a:extLst>
            </p:cNvPr>
            <p:cNvSpPr/>
            <p:nvPr/>
          </p:nvSpPr>
          <p:spPr>
            <a:xfrm>
              <a:off x="4894854" y="-158658"/>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88;p22">
              <a:extLst>
                <a:ext uri="{FF2B5EF4-FFF2-40B4-BE49-F238E27FC236}">
                  <a16:creationId xmlns:a16="http://schemas.microsoft.com/office/drawing/2014/main" id="{E465BCE8-DF29-EFBE-3D84-E002685CD5DB}"/>
                </a:ext>
              </a:extLst>
            </p:cNvPr>
            <p:cNvSpPr/>
            <p:nvPr/>
          </p:nvSpPr>
          <p:spPr>
            <a:xfrm>
              <a:off x="192890" y="-209096"/>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89;p22">
              <a:extLst>
                <a:ext uri="{FF2B5EF4-FFF2-40B4-BE49-F238E27FC236}">
                  <a16:creationId xmlns:a16="http://schemas.microsoft.com/office/drawing/2014/main" id="{9C2AD1B6-A4D2-CF14-56B7-24EFCEA2C618}"/>
                </a:ext>
              </a:extLst>
            </p:cNvPr>
            <p:cNvSpPr/>
            <p:nvPr/>
          </p:nvSpPr>
          <p:spPr>
            <a:xfrm>
              <a:off x="1016542" y="2906703"/>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90;p22">
              <a:extLst>
                <a:ext uri="{FF2B5EF4-FFF2-40B4-BE49-F238E27FC236}">
                  <a16:creationId xmlns:a16="http://schemas.microsoft.com/office/drawing/2014/main" id="{CCD9340F-3990-F759-B703-26EB5BEA3F47}"/>
                </a:ext>
              </a:extLst>
            </p:cNvPr>
            <p:cNvSpPr/>
            <p:nvPr/>
          </p:nvSpPr>
          <p:spPr>
            <a:xfrm>
              <a:off x="374748" y="-209096"/>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91;p22">
              <a:extLst>
                <a:ext uri="{FF2B5EF4-FFF2-40B4-BE49-F238E27FC236}">
                  <a16:creationId xmlns:a16="http://schemas.microsoft.com/office/drawing/2014/main" id="{B3BF95A3-C766-97F2-ECF3-7418B8D39600}"/>
                </a:ext>
              </a:extLst>
            </p:cNvPr>
            <p:cNvSpPr/>
            <p:nvPr/>
          </p:nvSpPr>
          <p:spPr>
            <a:xfrm>
              <a:off x="1016542" y="1250256"/>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92;p22">
              <a:extLst>
                <a:ext uri="{FF2B5EF4-FFF2-40B4-BE49-F238E27FC236}">
                  <a16:creationId xmlns:a16="http://schemas.microsoft.com/office/drawing/2014/main" id="{79C6E4B8-16FF-9C43-1FEF-18A3515420B3}"/>
                </a:ext>
              </a:extLst>
            </p:cNvPr>
            <p:cNvSpPr/>
            <p:nvPr/>
          </p:nvSpPr>
          <p:spPr>
            <a:xfrm>
              <a:off x="4657999" y="3844955"/>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93;p22">
              <a:extLst>
                <a:ext uri="{FF2B5EF4-FFF2-40B4-BE49-F238E27FC236}">
                  <a16:creationId xmlns:a16="http://schemas.microsoft.com/office/drawing/2014/main" id="{C0431A06-E7FA-D54C-BB1B-1DFDA3F0974C}"/>
                </a:ext>
              </a:extLst>
            </p:cNvPr>
            <p:cNvSpPr/>
            <p:nvPr/>
          </p:nvSpPr>
          <p:spPr>
            <a:xfrm>
              <a:off x="1617545" y="3974840"/>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94;p22">
              <a:extLst>
                <a:ext uri="{FF2B5EF4-FFF2-40B4-BE49-F238E27FC236}">
                  <a16:creationId xmlns:a16="http://schemas.microsoft.com/office/drawing/2014/main" id="{21E458D2-6257-2624-6EAB-97F519C1EBC4}"/>
                </a:ext>
              </a:extLst>
            </p:cNvPr>
            <p:cNvSpPr/>
            <p:nvPr/>
          </p:nvSpPr>
          <p:spPr>
            <a:xfrm>
              <a:off x="92039" y="1873718"/>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95;p22">
              <a:extLst>
                <a:ext uri="{FF2B5EF4-FFF2-40B4-BE49-F238E27FC236}">
                  <a16:creationId xmlns:a16="http://schemas.microsoft.com/office/drawing/2014/main" id="{7C40D256-BCBB-E3B1-7C11-492F0754BE43}"/>
                </a:ext>
              </a:extLst>
            </p:cNvPr>
            <p:cNvSpPr/>
            <p:nvPr/>
          </p:nvSpPr>
          <p:spPr>
            <a:xfrm>
              <a:off x="131774" y="924764"/>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96;p22">
              <a:extLst>
                <a:ext uri="{FF2B5EF4-FFF2-40B4-BE49-F238E27FC236}">
                  <a16:creationId xmlns:a16="http://schemas.microsoft.com/office/drawing/2014/main" id="{6192BDBA-1723-7987-F568-2522FD3D0F44}"/>
                </a:ext>
              </a:extLst>
            </p:cNvPr>
            <p:cNvSpPr/>
            <p:nvPr/>
          </p:nvSpPr>
          <p:spPr>
            <a:xfrm>
              <a:off x="5137827" y="2689716"/>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97;p22">
              <a:extLst>
                <a:ext uri="{FF2B5EF4-FFF2-40B4-BE49-F238E27FC236}">
                  <a16:creationId xmlns:a16="http://schemas.microsoft.com/office/drawing/2014/main" id="{50C775AD-6D2C-9D23-BB6E-6FC6B4F1FEF7}"/>
                </a:ext>
              </a:extLst>
            </p:cNvPr>
            <p:cNvSpPr/>
            <p:nvPr/>
          </p:nvSpPr>
          <p:spPr>
            <a:xfrm>
              <a:off x="5324244" y="2688180"/>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98;p22">
              <a:extLst>
                <a:ext uri="{FF2B5EF4-FFF2-40B4-BE49-F238E27FC236}">
                  <a16:creationId xmlns:a16="http://schemas.microsoft.com/office/drawing/2014/main" id="{92A1C389-C4A5-BD57-5BA2-F1E07DB7DB69}"/>
                </a:ext>
              </a:extLst>
            </p:cNvPr>
            <p:cNvSpPr/>
            <p:nvPr/>
          </p:nvSpPr>
          <p:spPr>
            <a:xfrm>
              <a:off x="5227976" y="2776818"/>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99;p22">
              <a:extLst>
                <a:ext uri="{FF2B5EF4-FFF2-40B4-BE49-F238E27FC236}">
                  <a16:creationId xmlns:a16="http://schemas.microsoft.com/office/drawing/2014/main" id="{39E01962-B17F-9CA7-DAFA-C086FF59D4AA}"/>
                </a:ext>
              </a:extLst>
            </p:cNvPr>
            <p:cNvSpPr/>
            <p:nvPr/>
          </p:nvSpPr>
          <p:spPr>
            <a:xfrm>
              <a:off x="5316614" y="2926571"/>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00;p22">
              <a:extLst>
                <a:ext uri="{FF2B5EF4-FFF2-40B4-BE49-F238E27FC236}">
                  <a16:creationId xmlns:a16="http://schemas.microsoft.com/office/drawing/2014/main" id="{E5FA3D37-99AA-4DA9-1A04-DDBEBFB577A9}"/>
                </a:ext>
              </a:extLst>
            </p:cNvPr>
            <p:cNvSpPr/>
            <p:nvPr/>
          </p:nvSpPr>
          <p:spPr>
            <a:xfrm>
              <a:off x="5099627" y="2639279"/>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01;p22">
              <a:extLst>
                <a:ext uri="{FF2B5EF4-FFF2-40B4-BE49-F238E27FC236}">
                  <a16:creationId xmlns:a16="http://schemas.microsoft.com/office/drawing/2014/main" id="{2E79908E-6DB4-5F6C-76E1-5CF9CE2887F7}"/>
                </a:ext>
              </a:extLst>
            </p:cNvPr>
            <p:cNvSpPr/>
            <p:nvPr/>
          </p:nvSpPr>
          <p:spPr>
            <a:xfrm>
              <a:off x="5099627" y="3138975"/>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02;p22">
              <a:extLst>
                <a:ext uri="{FF2B5EF4-FFF2-40B4-BE49-F238E27FC236}">
                  <a16:creationId xmlns:a16="http://schemas.microsoft.com/office/drawing/2014/main" id="{21F67795-3884-840E-A5F3-B85C5CBEB92D}"/>
                </a:ext>
              </a:extLst>
            </p:cNvPr>
            <p:cNvSpPr/>
            <p:nvPr/>
          </p:nvSpPr>
          <p:spPr>
            <a:xfrm>
              <a:off x="5221858" y="1192188"/>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03;p22">
              <a:extLst>
                <a:ext uri="{FF2B5EF4-FFF2-40B4-BE49-F238E27FC236}">
                  <a16:creationId xmlns:a16="http://schemas.microsoft.com/office/drawing/2014/main" id="{65FAB12D-1A1E-EA9D-3BB5-DB420686B9F2}"/>
                </a:ext>
              </a:extLst>
            </p:cNvPr>
            <p:cNvSpPr/>
            <p:nvPr/>
          </p:nvSpPr>
          <p:spPr>
            <a:xfrm>
              <a:off x="5354814" y="1192188"/>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04;p22">
              <a:extLst>
                <a:ext uri="{FF2B5EF4-FFF2-40B4-BE49-F238E27FC236}">
                  <a16:creationId xmlns:a16="http://schemas.microsoft.com/office/drawing/2014/main" id="{B66B27C8-7386-2295-7EB9-73E084B11338}"/>
                </a:ext>
              </a:extLst>
            </p:cNvPr>
            <p:cNvSpPr/>
            <p:nvPr/>
          </p:nvSpPr>
          <p:spPr>
            <a:xfrm>
              <a:off x="5518316" y="1192188"/>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05;p22">
              <a:extLst>
                <a:ext uri="{FF2B5EF4-FFF2-40B4-BE49-F238E27FC236}">
                  <a16:creationId xmlns:a16="http://schemas.microsoft.com/office/drawing/2014/main" id="{78CFF9C5-EF54-459D-115B-C32E91F3AEE7}"/>
                </a:ext>
              </a:extLst>
            </p:cNvPr>
            <p:cNvSpPr/>
            <p:nvPr/>
          </p:nvSpPr>
          <p:spPr>
            <a:xfrm>
              <a:off x="926393" y="-209096"/>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06;p22">
              <a:extLst>
                <a:ext uri="{FF2B5EF4-FFF2-40B4-BE49-F238E27FC236}">
                  <a16:creationId xmlns:a16="http://schemas.microsoft.com/office/drawing/2014/main" id="{CEB35692-2A4A-C1CD-D9B2-106C69B9711B}"/>
                </a:ext>
              </a:extLst>
            </p:cNvPr>
            <p:cNvSpPr/>
            <p:nvPr/>
          </p:nvSpPr>
          <p:spPr>
            <a:xfrm>
              <a:off x="1033339" y="-212143"/>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07;p22">
              <a:extLst>
                <a:ext uri="{FF2B5EF4-FFF2-40B4-BE49-F238E27FC236}">
                  <a16:creationId xmlns:a16="http://schemas.microsoft.com/office/drawing/2014/main" id="{26633D02-1DF6-33A3-4AC8-541E3778E1D4}"/>
                </a:ext>
              </a:extLst>
            </p:cNvPr>
            <p:cNvSpPr/>
            <p:nvPr/>
          </p:nvSpPr>
          <p:spPr>
            <a:xfrm>
              <a:off x="234161" y="310468"/>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08;p22">
              <a:extLst>
                <a:ext uri="{FF2B5EF4-FFF2-40B4-BE49-F238E27FC236}">
                  <a16:creationId xmlns:a16="http://schemas.microsoft.com/office/drawing/2014/main" id="{04EA5BF3-163C-A701-B830-37EB34A4FCC8}"/>
                </a:ext>
              </a:extLst>
            </p:cNvPr>
            <p:cNvSpPr/>
            <p:nvPr/>
          </p:nvSpPr>
          <p:spPr>
            <a:xfrm>
              <a:off x="382378" y="310468"/>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09;p22">
              <a:extLst>
                <a:ext uri="{FF2B5EF4-FFF2-40B4-BE49-F238E27FC236}">
                  <a16:creationId xmlns:a16="http://schemas.microsoft.com/office/drawing/2014/main" id="{02A46AC2-672B-2DAE-40AE-0B42ADC896CD}"/>
                </a:ext>
              </a:extLst>
            </p:cNvPr>
            <p:cNvSpPr/>
            <p:nvPr/>
          </p:nvSpPr>
          <p:spPr>
            <a:xfrm>
              <a:off x="518382" y="310468"/>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10;p22">
              <a:extLst>
                <a:ext uri="{FF2B5EF4-FFF2-40B4-BE49-F238E27FC236}">
                  <a16:creationId xmlns:a16="http://schemas.microsoft.com/office/drawing/2014/main" id="{F26C1DC8-A145-809B-1B69-4FBD1A9BF275}"/>
                </a:ext>
              </a:extLst>
            </p:cNvPr>
            <p:cNvSpPr/>
            <p:nvPr/>
          </p:nvSpPr>
          <p:spPr>
            <a:xfrm>
              <a:off x="759820" y="310468"/>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11;p22">
              <a:extLst>
                <a:ext uri="{FF2B5EF4-FFF2-40B4-BE49-F238E27FC236}">
                  <a16:creationId xmlns:a16="http://schemas.microsoft.com/office/drawing/2014/main" id="{26237426-9466-487C-2FB5-2A1096775E68}"/>
                </a:ext>
              </a:extLst>
            </p:cNvPr>
            <p:cNvSpPr/>
            <p:nvPr/>
          </p:nvSpPr>
          <p:spPr>
            <a:xfrm>
              <a:off x="1461217" y="3793006"/>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12;p22">
              <a:extLst>
                <a:ext uri="{FF2B5EF4-FFF2-40B4-BE49-F238E27FC236}">
                  <a16:creationId xmlns:a16="http://schemas.microsoft.com/office/drawing/2014/main" id="{9A420EAC-364F-71AB-4BA8-6E65E2B03600}"/>
                </a:ext>
              </a:extLst>
            </p:cNvPr>
            <p:cNvSpPr/>
            <p:nvPr/>
          </p:nvSpPr>
          <p:spPr>
            <a:xfrm>
              <a:off x="1641540" y="3693667"/>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13;p22">
              <a:extLst>
                <a:ext uri="{FF2B5EF4-FFF2-40B4-BE49-F238E27FC236}">
                  <a16:creationId xmlns:a16="http://schemas.microsoft.com/office/drawing/2014/main" id="{F8C6343D-8CBF-BE0C-B06E-AE5E84BECD2A}"/>
                </a:ext>
              </a:extLst>
            </p:cNvPr>
            <p:cNvSpPr/>
            <p:nvPr/>
          </p:nvSpPr>
          <p:spPr>
            <a:xfrm>
              <a:off x="5250897" y="3395674"/>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9" name="Google Shape;109;p22">
            <a:extLst>
              <a:ext uri="{FF2B5EF4-FFF2-40B4-BE49-F238E27FC236}">
                <a16:creationId xmlns:a16="http://schemas.microsoft.com/office/drawing/2014/main" id="{F72D2BC5-48C2-21A9-AD9A-60902F831012}"/>
              </a:ext>
            </a:extLst>
          </p:cNvPr>
          <p:cNvSpPr txBox="1">
            <a:spLocks/>
          </p:cNvSpPr>
          <p:nvPr/>
        </p:nvSpPr>
        <p:spPr>
          <a:xfrm>
            <a:off x="-2840144" y="2175459"/>
            <a:ext cx="2267714" cy="95325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3000"/>
              <a:buFont typeface="Roboto Black"/>
              <a:buNone/>
              <a:defRPr sz="3000" b="0" i="0" u="none" strike="noStrike" cap="none">
                <a:solidFill>
                  <a:srgbClr val="FFFFFF"/>
                </a:solidFill>
                <a:latin typeface="Roboto Black"/>
                <a:ea typeface="Roboto Black"/>
                <a:cs typeface="Roboto Black"/>
                <a:sym typeface="Roboto Black"/>
              </a:defRPr>
            </a:lvl1pPr>
            <a:lvl2pPr marR="0" lvl="1"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2pPr>
            <a:lvl3pPr marR="0" lvl="2"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3pPr>
            <a:lvl4pPr marR="0" lvl="3"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4pPr>
            <a:lvl5pPr marR="0" lvl="4"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5pPr>
            <a:lvl6pPr marR="0" lvl="5"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6pPr>
            <a:lvl7pPr marR="0" lvl="6"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7pPr>
            <a:lvl8pPr marR="0" lvl="7"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8pPr>
            <a:lvl9pPr marR="0" lvl="8" algn="ctr" rtl="0">
              <a:lnSpc>
                <a:spcPct val="100000"/>
              </a:lnSpc>
              <a:spcBef>
                <a:spcPts val="0"/>
              </a:spcBef>
              <a:spcAft>
                <a:spcPts val="0"/>
              </a:spcAft>
              <a:buClr>
                <a:srgbClr val="FFFFFF"/>
              </a:buClr>
              <a:buSzPts val="5200"/>
              <a:buFont typeface="Bree Serif"/>
              <a:buNone/>
              <a:defRPr sz="5200" b="1" i="0" u="none" strike="noStrike" cap="none">
                <a:solidFill>
                  <a:srgbClr val="FFFFFF"/>
                </a:solidFill>
                <a:latin typeface="Bree Serif"/>
                <a:ea typeface="Bree Serif"/>
                <a:cs typeface="Bree Serif"/>
                <a:sym typeface="Bree Serif"/>
              </a:defRPr>
            </a:lvl9pPr>
          </a:lstStyle>
          <a:p>
            <a:r>
              <a:rPr lang="en-US" sz="4800">
                <a:solidFill>
                  <a:schemeClr val="accent1"/>
                </a:solidFill>
              </a:rPr>
              <a:t>HTML</a:t>
            </a:r>
            <a:r>
              <a:rPr lang="en-US" sz="100">
                <a:solidFill>
                  <a:schemeClr val="accent1"/>
                </a:solidFill>
              </a:rPr>
              <a:t> </a:t>
            </a:r>
            <a:br>
              <a:rPr lang="en-US" sz="4800">
                <a:solidFill>
                  <a:schemeClr val="accent1"/>
                </a:solidFill>
              </a:rPr>
            </a:br>
            <a:r>
              <a:rPr lang="en-US" sz="1100">
                <a:solidFill>
                  <a:schemeClr val="accent1"/>
                </a:solidFill>
              </a:rPr>
              <a:t>Hyper Text Markup Language</a:t>
            </a:r>
            <a:endParaRPr lang="en-US" dirty="0">
              <a:solidFill>
                <a:schemeClr val="accent1"/>
              </a:solidFill>
            </a:endParaRPr>
          </a:p>
        </p:txBody>
      </p:sp>
      <p:pic>
        <p:nvPicPr>
          <p:cNvPr id="314" name="Gambar 1" descr="Apa itu Javascript? Pengertian, Fungsi ...">
            <a:extLst>
              <a:ext uri="{FF2B5EF4-FFF2-40B4-BE49-F238E27FC236}">
                <a16:creationId xmlns:a16="http://schemas.microsoft.com/office/drawing/2014/main" id="{936ABD23-0A42-D688-7508-19AB28BDCC4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43620" y="1868425"/>
            <a:ext cx="4107644" cy="2137382"/>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list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0D81BD0-4771-4F34-6DB0-5C5D14525B05}"/>
              </a:ext>
            </a:extLst>
          </p:cNvPr>
          <p:cNvSpPr txBox="1"/>
          <p:nvPr/>
        </p:nvSpPr>
        <p:spPr>
          <a:xfrm>
            <a:off x="937419" y="1257787"/>
            <a:ext cx="7527131" cy="536622"/>
          </a:xfrm>
          <a:prstGeom prst="rect">
            <a:avLst/>
          </a:prstGeom>
          <a:noFill/>
        </p:spPr>
        <p:txBody>
          <a:bodyPr wrap="square" rtlCol="0">
            <a:spAutoFit/>
          </a:bodyPr>
          <a:lstStyle/>
          <a:p>
            <a:pPr lvl="0">
              <a:lnSpc>
                <a:spcPct val="115000"/>
              </a:lnSpc>
            </a:pPr>
            <a:r>
              <a:rPr lang="en-US" sz="13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2. </a:t>
            </a:r>
            <a:r>
              <a:rPr lang="id-ID" sz="13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ul(unordered list)</a:t>
            </a:r>
            <a:endParaRPr lang="en-ID" sz="13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spcAft>
                <a:spcPts val="800"/>
              </a:spcAft>
            </a:pPr>
            <a:r>
              <a:rPr lang="id-ID" sz="13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U</a:t>
            </a:r>
            <a:r>
              <a:rPr lang="en-US" sz="13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nordered</a:t>
            </a:r>
            <a:r>
              <a:rPr lang="en-US" sz="13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List </a:t>
            </a:r>
            <a:r>
              <a:rPr lang="id-ID" sz="13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digunakan untuk membuat list yang tidak memerlukan urutan, contohnya:</a:t>
            </a:r>
            <a:endParaRPr lang="en-ID" sz="13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7" name="Group 6">
            <a:extLst>
              <a:ext uri="{FF2B5EF4-FFF2-40B4-BE49-F238E27FC236}">
                <a16:creationId xmlns:a16="http://schemas.microsoft.com/office/drawing/2014/main" id="{F27FC920-F2BF-55CF-5D2E-4649671A4840}"/>
              </a:ext>
            </a:extLst>
          </p:cNvPr>
          <p:cNvGrpSpPr/>
          <p:nvPr/>
        </p:nvGrpSpPr>
        <p:grpSpPr>
          <a:xfrm>
            <a:off x="1765047" y="1875085"/>
            <a:ext cx="5565574" cy="2567789"/>
            <a:chOff x="1765047" y="1875085"/>
            <a:chExt cx="5565574" cy="2567789"/>
          </a:xfrm>
        </p:grpSpPr>
        <p:grpSp>
          <p:nvGrpSpPr>
            <p:cNvPr id="4" name="Group 3">
              <a:extLst>
                <a:ext uri="{FF2B5EF4-FFF2-40B4-BE49-F238E27FC236}">
                  <a16:creationId xmlns:a16="http://schemas.microsoft.com/office/drawing/2014/main" id="{2E6EBF66-3460-AE9E-A2D1-D07364E16DAA}"/>
                </a:ext>
              </a:extLst>
            </p:cNvPr>
            <p:cNvGrpSpPr/>
            <p:nvPr/>
          </p:nvGrpSpPr>
          <p:grpSpPr>
            <a:xfrm>
              <a:off x="1765047" y="1875085"/>
              <a:ext cx="5565574" cy="2567789"/>
              <a:chOff x="4158729" y="2881150"/>
              <a:chExt cx="2681909" cy="1732190"/>
            </a:xfrm>
          </p:grpSpPr>
          <p:sp>
            <p:nvSpPr>
              <p:cNvPr id="5" name="Google Shape;419;p28">
                <a:extLst>
                  <a:ext uri="{FF2B5EF4-FFF2-40B4-BE49-F238E27FC236}">
                    <a16:creationId xmlns:a16="http://schemas.microsoft.com/office/drawing/2014/main" id="{9BB52279-CE99-921C-8C48-C1E48B589C0B}"/>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20;p28">
                <a:extLst>
                  <a:ext uri="{FF2B5EF4-FFF2-40B4-BE49-F238E27FC236}">
                    <a16:creationId xmlns:a16="http://schemas.microsoft.com/office/drawing/2014/main" id="{ECC6334F-2A99-AEF8-F875-85A0BD29BAF5}"/>
                  </a:ext>
                </a:extLst>
              </p:cNvPr>
              <p:cNvSpPr/>
              <p:nvPr/>
            </p:nvSpPr>
            <p:spPr>
              <a:xfrm>
                <a:off x="4217430" y="2975050"/>
                <a:ext cx="2537825"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8" name="Gambar 1">
              <a:extLst>
                <a:ext uri="{FF2B5EF4-FFF2-40B4-BE49-F238E27FC236}">
                  <a16:creationId xmlns:a16="http://schemas.microsoft.com/office/drawing/2014/main" id="{97253A24-B319-C036-35ED-2A8668D035DA}"/>
                </a:ext>
              </a:extLst>
            </p:cNvPr>
            <p:cNvPicPr>
              <a:picLocks noChangeAspect="1"/>
            </p:cNvPicPr>
            <p:nvPr/>
          </p:nvPicPr>
          <p:blipFill>
            <a:blip r:embed="rId4"/>
            <a:stretch>
              <a:fillRect/>
            </a:stretch>
          </p:blipFill>
          <p:spPr>
            <a:xfrm>
              <a:off x="1873115" y="2014282"/>
              <a:ext cx="5363921" cy="2321898"/>
            </a:xfrm>
            <a:prstGeom prst="rect">
              <a:avLst/>
            </a:prstGeom>
          </p:spPr>
        </p:pic>
      </p:grpSp>
      <p:grpSp>
        <p:nvGrpSpPr>
          <p:cNvPr id="14" name="Group 13">
            <a:extLst>
              <a:ext uri="{FF2B5EF4-FFF2-40B4-BE49-F238E27FC236}">
                <a16:creationId xmlns:a16="http://schemas.microsoft.com/office/drawing/2014/main" id="{D87F9E0F-C0E0-7056-BE8D-5CD10B2EA9A9}"/>
              </a:ext>
            </a:extLst>
          </p:cNvPr>
          <p:cNvGrpSpPr/>
          <p:nvPr/>
        </p:nvGrpSpPr>
        <p:grpSpPr>
          <a:xfrm>
            <a:off x="-5427189" y="2014282"/>
            <a:ext cx="3648349" cy="1909544"/>
            <a:chOff x="1095531" y="1649397"/>
            <a:chExt cx="3648349" cy="1909544"/>
          </a:xfrm>
        </p:grpSpPr>
        <p:grpSp>
          <p:nvGrpSpPr>
            <p:cNvPr id="15" name="Group 14">
              <a:extLst>
                <a:ext uri="{FF2B5EF4-FFF2-40B4-BE49-F238E27FC236}">
                  <a16:creationId xmlns:a16="http://schemas.microsoft.com/office/drawing/2014/main" id="{2C50B718-2BB8-F22E-7085-3CFC101CA446}"/>
                </a:ext>
              </a:extLst>
            </p:cNvPr>
            <p:cNvGrpSpPr/>
            <p:nvPr/>
          </p:nvGrpSpPr>
          <p:grpSpPr>
            <a:xfrm>
              <a:off x="1095531" y="1649397"/>
              <a:ext cx="3648349" cy="1909544"/>
              <a:chOff x="4158729" y="2881150"/>
              <a:chExt cx="2681909" cy="1732190"/>
            </a:xfrm>
          </p:grpSpPr>
          <p:sp>
            <p:nvSpPr>
              <p:cNvPr id="17" name="Google Shape;419;p28">
                <a:extLst>
                  <a:ext uri="{FF2B5EF4-FFF2-40B4-BE49-F238E27FC236}">
                    <a16:creationId xmlns:a16="http://schemas.microsoft.com/office/drawing/2014/main" id="{1CC5C3A5-67E2-3E8B-64C8-447BB11F0E44}"/>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0;p28">
                <a:extLst>
                  <a:ext uri="{FF2B5EF4-FFF2-40B4-BE49-F238E27FC236}">
                    <a16:creationId xmlns:a16="http://schemas.microsoft.com/office/drawing/2014/main" id="{14E4E6A6-ED63-9488-B872-CFB8992549BC}"/>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6" name="Gambar 1">
              <a:extLst>
                <a:ext uri="{FF2B5EF4-FFF2-40B4-BE49-F238E27FC236}">
                  <a16:creationId xmlns:a16="http://schemas.microsoft.com/office/drawing/2014/main" id="{5DAF65AD-1B19-507D-14A5-59250ADB37D4}"/>
                </a:ext>
              </a:extLst>
            </p:cNvPr>
            <p:cNvPicPr>
              <a:picLocks noChangeAspect="1"/>
            </p:cNvPicPr>
            <p:nvPr/>
          </p:nvPicPr>
          <p:blipFill>
            <a:blip r:embed="rId5"/>
            <a:stretch>
              <a:fillRect/>
            </a:stretch>
          </p:blipFill>
          <p:spPr>
            <a:xfrm>
              <a:off x="1173565" y="1721682"/>
              <a:ext cx="3492280" cy="1757916"/>
            </a:xfrm>
            <a:prstGeom prst="rect">
              <a:avLst/>
            </a:prstGeom>
          </p:spPr>
        </p:pic>
      </p:grpSp>
    </p:spTree>
    <p:extLst>
      <p:ext uri="{BB962C8B-B14F-4D97-AF65-F5344CB8AC3E}">
        <p14:creationId xmlns:p14="http://schemas.microsoft.com/office/powerpoint/2010/main" val="212813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list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0D81BD0-4771-4F34-6DB0-5C5D14525B05}"/>
              </a:ext>
            </a:extLst>
          </p:cNvPr>
          <p:cNvSpPr txBox="1"/>
          <p:nvPr/>
        </p:nvSpPr>
        <p:spPr>
          <a:xfrm>
            <a:off x="811081" y="1657821"/>
            <a:ext cx="923131" cy="369332"/>
          </a:xfrm>
          <a:prstGeom prst="rect">
            <a:avLst/>
          </a:prstGeom>
          <a:noFill/>
        </p:spPr>
        <p:txBody>
          <a:bodyPr wrap="square" rtlCol="0">
            <a:spAutoFit/>
          </a:bodyPr>
          <a:lstStyle/>
          <a:p>
            <a:r>
              <a:rPr lang="en-US" sz="1800" b="1" dirty="0">
                <a:solidFill>
                  <a:schemeClr val="bg1"/>
                </a:solidFill>
                <a:latin typeface="Roboto" panose="02000000000000000000" pitchFamily="2" charset="0"/>
                <a:ea typeface="Roboto" panose="02000000000000000000" pitchFamily="2" charset="0"/>
                <a:cs typeface="Roboto" panose="02000000000000000000" pitchFamily="2" charset="0"/>
              </a:rPr>
              <a:t>Hasil: </a:t>
            </a:r>
            <a:endParaRPr lang="en-ID" sz="1800" b="1"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nvGrpSpPr>
          <p:cNvPr id="15" name="Group 14">
            <a:extLst>
              <a:ext uri="{FF2B5EF4-FFF2-40B4-BE49-F238E27FC236}">
                <a16:creationId xmlns:a16="http://schemas.microsoft.com/office/drawing/2014/main" id="{E17EC397-C1C4-9FF0-BC02-A1E0ABA0E6D0}"/>
              </a:ext>
            </a:extLst>
          </p:cNvPr>
          <p:cNvGrpSpPr/>
          <p:nvPr/>
        </p:nvGrpSpPr>
        <p:grpSpPr>
          <a:xfrm>
            <a:off x="875891" y="2071760"/>
            <a:ext cx="3648349" cy="1909544"/>
            <a:chOff x="1095531" y="1649397"/>
            <a:chExt cx="3648349" cy="1909544"/>
          </a:xfrm>
        </p:grpSpPr>
        <p:grpSp>
          <p:nvGrpSpPr>
            <p:cNvPr id="8" name="Group 7">
              <a:extLst>
                <a:ext uri="{FF2B5EF4-FFF2-40B4-BE49-F238E27FC236}">
                  <a16:creationId xmlns:a16="http://schemas.microsoft.com/office/drawing/2014/main" id="{E306C1F2-B58C-D92C-A824-D7B84269F08D}"/>
                </a:ext>
              </a:extLst>
            </p:cNvPr>
            <p:cNvGrpSpPr/>
            <p:nvPr/>
          </p:nvGrpSpPr>
          <p:grpSpPr>
            <a:xfrm>
              <a:off x="1095531" y="1649397"/>
              <a:ext cx="3648349" cy="1909544"/>
              <a:chOff x="4158729" y="2881150"/>
              <a:chExt cx="2681909" cy="1732190"/>
            </a:xfrm>
          </p:grpSpPr>
          <p:sp>
            <p:nvSpPr>
              <p:cNvPr id="11" name="Google Shape;419;p28">
                <a:extLst>
                  <a:ext uri="{FF2B5EF4-FFF2-40B4-BE49-F238E27FC236}">
                    <a16:creationId xmlns:a16="http://schemas.microsoft.com/office/drawing/2014/main" id="{DA92A35C-CAA1-E441-D930-EA732F311879}"/>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0;p28">
                <a:extLst>
                  <a:ext uri="{FF2B5EF4-FFF2-40B4-BE49-F238E27FC236}">
                    <a16:creationId xmlns:a16="http://schemas.microsoft.com/office/drawing/2014/main" id="{59B62866-4D52-38EC-E47E-3F0A0E63F026}"/>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5" name="Gambar 1">
              <a:extLst>
                <a:ext uri="{FF2B5EF4-FFF2-40B4-BE49-F238E27FC236}">
                  <a16:creationId xmlns:a16="http://schemas.microsoft.com/office/drawing/2014/main" id="{593DC4D3-6DDB-F84D-0696-9B4C0CEA4A57}"/>
                </a:ext>
              </a:extLst>
            </p:cNvPr>
            <p:cNvPicPr>
              <a:picLocks noChangeAspect="1"/>
            </p:cNvPicPr>
            <p:nvPr/>
          </p:nvPicPr>
          <p:blipFill>
            <a:blip r:embed="rId4"/>
            <a:stretch>
              <a:fillRect/>
            </a:stretch>
          </p:blipFill>
          <p:spPr>
            <a:xfrm>
              <a:off x="1173565" y="1721682"/>
              <a:ext cx="3492280" cy="1757916"/>
            </a:xfrm>
            <a:prstGeom prst="rect">
              <a:avLst/>
            </a:prstGeom>
          </p:spPr>
        </p:pic>
      </p:grpSp>
      <p:sp>
        <p:nvSpPr>
          <p:cNvPr id="7" name="TextBox 6">
            <a:extLst>
              <a:ext uri="{FF2B5EF4-FFF2-40B4-BE49-F238E27FC236}">
                <a16:creationId xmlns:a16="http://schemas.microsoft.com/office/drawing/2014/main" id="{FE2FEAB8-D5BB-1F6C-D9D3-AFE6F5476424}"/>
              </a:ext>
            </a:extLst>
          </p:cNvPr>
          <p:cNvSpPr txBox="1"/>
          <p:nvPr/>
        </p:nvSpPr>
        <p:spPr>
          <a:xfrm>
            <a:off x="4354591" y="2149237"/>
            <a:ext cx="4627001" cy="2003112"/>
          </a:xfrm>
          <a:prstGeom prst="rect">
            <a:avLst/>
          </a:prstGeom>
          <a:noFill/>
        </p:spPr>
        <p:txBody>
          <a:bodyPr wrap="square" rtlCol="0">
            <a:spAutoFit/>
          </a:bodyPr>
          <a:lstStyle/>
          <a:p>
            <a:pPr marL="457200">
              <a:lnSpc>
                <a:spcPct val="115000"/>
              </a:lnSpc>
            </a:pPr>
            <a:r>
              <a:rPr lang="id-ID" sz="18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Untuk mengganti tipe bullets kita bisa memasukkan atribut type pada tag ul</a:t>
            </a:r>
            <a:r>
              <a:rPr lang="en-US" sz="18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endParaRPr lang="en-ID" sz="18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id-ID" sz="18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&lt;ul type=”disc”&gt; &lt;/ul&gt;</a:t>
            </a:r>
            <a:endParaRPr lang="en-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id-ID" sz="18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&lt;ul type=”square”&gt; &lt;/ul&gt;</a:t>
            </a:r>
            <a:endParaRPr lang="en-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spcAft>
                <a:spcPts val="800"/>
              </a:spcAft>
            </a:pPr>
            <a:r>
              <a:rPr lang="id-ID" sz="18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&lt;ul type=”circle”&gt; &lt;/ul&gt;</a:t>
            </a:r>
            <a:endParaRPr lang="en-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endParaRPr lang="en-ID"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nvGrpSpPr>
          <p:cNvPr id="4" name="Group 3">
            <a:extLst>
              <a:ext uri="{FF2B5EF4-FFF2-40B4-BE49-F238E27FC236}">
                <a16:creationId xmlns:a16="http://schemas.microsoft.com/office/drawing/2014/main" id="{D279F2E9-C292-CBAF-A993-1B1B34DA9066}"/>
              </a:ext>
            </a:extLst>
          </p:cNvPr>
          <p:cNvGrpSpPr/>
          <p:nvPr/>
        </p:nvGrpSpPr>
        <p:grpSpPr>
          <a:xfrm>
            <a:off x="1734212" y="5455271"/>
            <a:ext cx="5565574" cy="2567789"/>
            <a:chOff x="1765047" y="1875085"/>
            <a:chExt cx="5565574" cy="2567789"/>
          </a:xfrm>
        </p:grpSpPr>
        <p:grpSp>
          <p:nvGrpSpPr>
            <p:cNvPr id="6" name="Group 5">
              <a:extLst>
                <a:ext uri="{FF2B5EF4-FFF2-40B4-BE49-F238E27FC236}">
                  <a16:creationId xmlns:a16="http://schemas.microsoft.com/office/drawing/2014/main" id="{C64521B3-E34D-2898-15FC-9CB04D2393E4}"/>
                </a:ext>
              </a:extLst>
            </p:cNvPr>
            <p:cNvGrpSpPr/>
            <p:nvPr/>
          </p:nvGrpSpPr>
          <p:grpSpPr>
            <a:xfrm>
              <a:off x="1765047" y="1875085"/>
              <a:ext cx="5565574" cy="2567789"/>
              <a:chOff x="4158729" y="2881150"/>
              <a:chExt cx="2681909" cy="1732190"/>
            </a:xfrm>
          </p:grpSpPr>
          <p:sp>
            <p:nvSpPr>
              <p:cNvPr id="10" name="Google Shape;419;p28">
                <a:extLst>
                  <a:ext uri="{FF2B5EF4-FFF2-40B4-BE49-F238E27FC236}">
                    <a16:creationId xmlns:a16="http://schemas.microsoft.com/office/drawing/2014/main" id="{1EC50745-2D0F-75CA-7543-D9CB2F9476AC}"/>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0;p28">
                <a:extLst>
                  <a:ext uri="{FF2B5EF4-FFF2-40B4-BE49-F238E27FC236}">
                    <a16:creationId xmlns:a16="http://schemas.microsoft.com/office/drawing/2014/main" id="{1D0229F5-3827-3886-6470-43E841919A27}"/>
                  </a:ext>
                </a:extLst>
              </p:cNvPr>
              <p:cNvSpPr/>
              <p:nvPr/>
            </p:nvSpPr>
            <p:spPr>
              <a:xfrm>
                <a:off x="4217430" y="2975050"/>
                <a:ext cx="2537825"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9" name="Gambar 1">
              <a:extLst>
                <a:ext uri="{FF2B5EF4-FFF2-40B4-BE49-F238E27FC236}">
                  <a16:creationId xmlns:a16="http://schemas.microsoft.com/office/drawing/2014/main" id="{2435FB79-3B07-78EF-7F80-F6198F4D5774}"/>
                </a:ext>
              </a:extLst>
            </p:cNvPr>
            <p:cNvPicPr>
              <a:picLocks noChangeAspect="1"/>
            </p:cNvPicPr>
            <p:nvPr/>
          </p:nvPicPr>
          <p:blipFill>
            <a:blip r:embed="rId5"/>
            <a:stretch>
              <a:fillRect/>
            </a:stretch>
          </p:blipFill>
          <p:spPr>
            <a:xfrm>
              <a:off x="1873115" y="2014282"/>
              <a:ext cx="5363921" cy="2321898"/>
            </a:xfrm>
            <a:prstGeom prst="rect">
              <a:avLst/>
            </a:prstGeom>
          </p:spPr>
        </p:pic>
      </p:grpSp>
      <p:grpSp>
        <p:nvGrpSpPr>
          <p:cNvPr id="22" name="Group 21">
            <a:extLst>
              <a:ext uri="{FF2B5EF4-FFF2-40B4-BE49-F238E27FC236}">
                <a16:creationId xmlns:a16="http://schemas.microsoft.com/office/drawing/2014/main" id="{BF5AD7FC-6A95-BAF9-3050-A02C74944ABE}"/>
              </a:ext>
            </a:extLst>
          </p:cNvPr>
          <p:cNvGrpSpPr/>
          <p:nvPr/>
        </p:nvGrpSpPr>
        <p:grpSpPr>
          <a:xfrm>
            <a:off x="875891" y="-2891699"/>
            <a:ext cx="7248326" cy="2495858"/>
            <a:chOff x="1050027" y="2128628"/>
            <a:chExt cx="7248326" cy="2495858"/>
          </a:xfrm>
        </p:grpSpPr>
        <p:grpSp>
          <p:nvGrpSpPr>
            <p:cNvPr id="23" name="Group 22">
              <a:extLst>
                <a:ext uri="{FF2B5EF4-FFF2-40B4-BE49-F238E27FC236}">
                  <a16:creationId xmlns:a16="http://schemas.microsoft.com/office/drawing/2014/main" id="{209C30C8-A847-2AC1-550F-D18284AB9090}"/>
                </a:ext>
              </a:extLst>
            </p:cNvPr>
            <p:cNvGrpSpPr/>
            <p:nvPr/>
          </p:nvGrpSpPr>
          <p:grpSpPr>
            <a:xfrm>
              <a:off x="1050027" y="2128628"/>
              <a:ext cx="7248326" cy="2495858"/>
              <a:chOff x="4158729" y="2881150"/>
              <a:chExt cx="2681909" cy="1732190"/>
            </a:xfrm>
          </p:grpSpPr>
          <p:sp>
            <p:nvSpPr>
              <p:cNvPr id="25" name="Google Shape;419;p28">
                <a:extLst>
                  <a:ext uri="{FF2B5EF4-FFF2-40B4-BE49-F238E27FC236}">
                    <a16:creationId xmlns:a16="http://schemas.microsoft.com/office/drawing/2014/main" id="{EABBE322-49FE-7036-F180-673B167BBD98}"/>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0;p28">
                <a:extLst>
                  <a:ext uri="{FF2B5EF4-FFF2-40B4-BE49-F238E27FC236}">
                    <a16:creationId xmlns:a16="http://schemas.microsoft.com/office/drawing/2014/main" id="{80503E0B-0B95-758F-42F2-D44EFA49BB87}"/>
                  </a:ext>
                </a:extLst>
              </p:cNvPr>
              <p:cNvSpPr/>
              <p:nvPr/>
            </p:nvSpPr>
            <p:spPr>
              <a:xfrm>
                <a:off x="4217430" y="2975050"/>
                <a:ext cx="2562850"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24" name="Gambar 1">
              <a:extLst>
                <a:ext uri="{FF2B5EF4-FFF2-40B4-BE49-F238E27FC236}">
                  <a16:creationId xmlns:a16="http://schemas.microsoft.com/office/drawing/2014/main" id="{A993F3F1-A074-7863-A377-8A21609CC262}"/>
                </a:ext>
              </a:extLst>
            </p:cNvPr>
            <p:cNvPicPr>
              <a:picLocks noChangeAspect="1"/>
            </p:cNvPicPr>
            <p:nvPr/>
          </p:nvPicPr>
          <p:blipFill>
            <a:blip r:embed="rId6"/>
            <a:stretch>
              <a:fillRect/>
            </a:stretch>
          </p:blipFill>
          <p:spPr>
            <a:xfrm>
              <a:off x="1208677" y="2249725"/>
              <a:ext cx="6926548" cy="2248144"/>
            </a:xfrm>
            <a:prstGeom prst="rect">
              <a:avLst/>
            </a:prstGeom>
          </p:spPr>
        </p:pic>
      </p:grpSp>
    </p:spTree>
    <p:extLst>
      <p:ext uri="{BB962C8B-B14F-4D97-AF65-F5344CB8AC3E}">
        <p14:creationId xmlns:p14="http://schemas.microsoft.com/office/powerpoint/2010/main" val="2584980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list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0D81BD0-4771-4F34-6DB0-5C5D14525B05}"/>
              </a:ext>
            </a:extLst>
          </p:cNvPr>
          <p:cNvSpPr txBox="1"/>
          <p:nvPr/>
        </p:nvSpPr>
        <p:spPr>
          <a:xfrm>
            <a:off x="937419" y="1224089"/>
            <a:ext cx="7527131" cy="927177"/>
          </a:xfrm>
          <a:prstGeom prst="rect">
            <a:avLst/>
          </a:prstGeom>
          <a:noFill/>
        </p:spPr>
        <p:txBody>
          <a:bodyPr wrap="square" rtlCol="0">
            <a:spAutoFit/>
          </a:bodyPr>
          <a:lstStyle/>
          <a:p>
            <a:pPr>
              <a:lnSpc>
                <a:spcPct val="115000"/>
              </a:lnSpc>
            </a:pPr>
            <a:r>
              <a:rPr lang="en-US" sz="1200" b="1" kern="100" dirty="0">
                <a:solidFill>
                  <a:schemeClr val="bg1"/>
                </a:solidFill>
                <a:latin typeface="Roboto" panose="02000000000000000000" pitchFamily="2" charset="0"/>
                <a:ea typeface="Roboto" panose="02000000000000000000" pitchFamily="2" charset="0"/>
                <a:cs typeface="Roboto" panose="02000000000000000000" pitchFamily="2" charset="0"/>
              </a:rPr>
              <a:t>3. </a:t>
            </a:r>
            <a:r>
              <a:rPr lang="en-US" sz="12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id-ID" sz="12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dl(description list)</a:t>
            </a:r>
          </a:p>
          <a:p>
            <a:pPr>
              <a:lnSpc>
                <a:spcPct val="115000"/>
              </a:lnSpc>
            </a:pPr>
            <a:r>
              <a:rPr lang="en-US" sz="1200" kern="100" dirty="0">
                <a:solidFill>
                  <a:schemeClr val="bg1"/>
                </a:solidFill>
                <a:latin typeface="Roboto" panose="02000000000000000000" pitchFamily="2" charset="0"/>
                <a:ea typeface="Roboto" panose="02000000000000000000" pitchFamily="2" charset="0"/>
                <a:cs typeface="Roboto" panose="02000000000000000000" pitchFamily="2" charset="0"/>
              </a:rPr>
              <a:t>Description List</a:t>
            </a:r>
            <a:r>
              <a:rPr lang="id-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digunakan apabila ingin membuat daftar deskripsi. Dl terdiri atas dt(description </a:t>
            </a:r>
            <a:r>
              <a:rPr lang="en-US"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title</a:t>
            </a:r>
            <a:r>
              <a:rPr lang="id-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sebagai judul, dan dd(definition description) untuk menjelaskan tentang judul, penggunaan dt dan dd harus digunakan bersamaan. Contoh penggunaannya:</a:t>
            </a:r>
            <a:endParaRPr lang="en-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13" name="Group 12">
            <a:extLst>
              <a:ext uri="{FF2B5EF4-FFF2-40B4-BE49-F238E27FC236}">
                <a16:creationId xmlns:a16="http://schemas.microsoft.com/office/drawing/2014/main" id="{5D810424-CD4D-57A5-9EAC-960AC5F9D41F}"/>
              </a:ext>
            </a:extLst>
          </p:cNvPr>
          <p:cNvGrpSpPr/>
          <p:nvPr/>
        </p:nvGrpSpPr>
        <p:grpSpPr>
          <a:xfrm>
            <a:off x="1050027" y="2128628"/>
            <a:ext cx="7248326" cy="2495858"/>
            <a:chOff x="1050027" y="2128628"/>
            <a:chExt cx="7248326" cy="2495858"/>
          </a:xfrm>
        </p:grpSpPr>
        <p:grpSp>
          <p:nvGrpSpPr>
            <p:cNvPr id="4" name="Group 3">
              <a:extLst>
                <a:ext uri="{FF2B5EF4-FFF2-40B4-BE49-F238E27FC236}">
                  <a16:creationId xmlns:a16="http://schemas.microsoft.com/office/drawing/2014/main" id="{2E6EBF66-3460-AE9E-A2D1-D07364E16DAA}"/>
                </a:ext>
              </a:extLst>
            </p:cNvPr>
            <p:cNvGrpSpPr/>
            <p:nvPr/>
          </p:nvGrpSpPr>
          <p:grpSpPr>
            <a:xfrm>
              <a:off x="1050027" y="2128628"/>
              <a:ext cx="7248326" cy="2495858"/>
              <a:chOff x="4158729" y="2881150"/>
              <a:chExt cx="2681909" cy="1732190"/>
            </a:xfrm>
          </p:grpSpPr>
          <p:sp>
            <p:nvSpPr>
              <p:cNvPr id="5" name="Google Shape;419;p28">
                <a:extLst>
                  <a:ext uri="{FF2B5EF4-FFF2-40B4-BE49-F238E27FC236}">
                    <a16:creationId xmlns:a16="http://schemas.microsoft.com/office/drawing/2014/main" id="{9BB52279-CE99-921C-8C48-C1E48B589C0B}"/>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20;p28">
                <a:extLst>
                  <a:ext uri="{FF2B5EF4-FFF2-40B4-BE49-F238E27FC236}">
                    <a16:creationId xmlns:a16="http://schemas.microsoft.com/office/drawing/2014/main" id="{ECC6334F-2A99-AEF8-F875-85A0BD29BAF5}"/>
                  </a:ext>
                </a:extLst>
              </p:cNvPr>
              <p:cNvSpPr/>
              <p:nvPr/>
            </p:nvSpPr>
            <p:spPr>
              <a:xfrm>
                <a:off x="4217430" y="2975050"/>
                <a:ext cx="2562850"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7" name="Gambar 1">
              <a:extLst>
                <a:ext uri="{FF2B5EF4-FFF2-40B4-BE49-F238E27FC236}">
                  <a16:creationId xmlns:a16="http://schemas.microsoft.com/office/drawing/2014/main" id="{D907D57F-BC75-C783-D85B-B68E82AA2D3F}"/>
                </a:ext>
              </a:extLst>
            </p:cNvPr>
            <p:cNvPicPr>
              <a:picLocks noChangeAspect="1"/>
            </p:cNvPicPr>
            <p:nvPr/>
          </p:nvPicPr>
          <p:blipFill>
            <a:blip r:embed="rId4"/>
            <a:stretch>
              <a:fillRect/>
            </a:stretch>
          </p:blipFill>
          <p:spPr>
            <a:xfrm>
              <a:off x="1208677" y="2249725"/>
              <a:ext cx="6926548" cy="2248144"/>
            </a:xfrm>
            <a:prstGeom prst="rect">
              <a:avLst/>
            </a:prstGeom>
          </p:spPr>
        </p:pic>
      </p:grpSp>
      <p:grpSp>
        <p:nvGrpSpPr>
          <p:cNvPr id="8" name="Group 7">
            <a:extLst>
              <a:ext uri="{FF2B5EF4-FFF2-40B4-BE49-F238E27FC236}">
                <a16:creationId xmlns:a16="http://schemas.microsoft.com/office/drawing/2014/main" id="{B9019C8D-692C-5AE0-F1A9-FCE2BB9DDD3E}"/>
              </a:ext>
            </a:extLst>
          </p:cNvPr>
          <p:cNvGrpSpPr/>
          <p:nvPr/>
        </p:nvGrpSpPr>
        <p:grpSpPr>
          <a:xfrm>
            <a:off x="-4009869" y="2249725"/>
            <a:ext cx="3648349" cy="1909544"/>
            <a:chOff x="1095531" y="1649397"/>
            <a:chExt cx="3648349" cy="1909544"/>
          </a:xfrm>
        </p:grpSpPr>
        <p:grpSp>
          <p:nvGrpSpPr>
            <p:cNvPr id="9" name="Group 8">
              <a:extLst>
                <a:ext uri="{FF2B5EF4-FFF2-40B4-BE49-F238E27FC236}">
                  <a16:creationId xmlns:a16="http://schemas.microsoft.com/office/drawing/2014/main" id="{0795E4FD-86C2-064C-1D25-1E794E3CEE5A}"/>
                </a:ext>
              </a:extLst>
            </p:cNvPr>
            <p:cNvGrpSpPr/>
            <p:nvPr/>
          </p:nvGrpSpPr>
          <p:grpSpPr>
            <a:xfrm>
              <a:off x="1095531" y="1649397"/>
              <a:ext cx="3648349" cy="1909544"/>
              <a:chOff x="4158729" y="2881150"/>
              <a:chExt cx="2681909" cy="1732190"/>
            </a:xfrm>
          </p:grpSpPr>
          <p:sp>
            <p:nvSpPr>
              <p:cNvPr id="11" name="Google Shape;419;p28">
                <a:extLst>
                  <a:ext uri="{FF2B5EF4-FFF2-40B4-BE49-F238E27FC236}">
                    <a16:creationId xmlns:a16="http://schemas.microsoft.com/office/drawing/2014/main" id="{F068E421-9B5D-2940-663A-B183574B9F69}"/>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0;p28">
                <a:extLst>
                  <a:ext uri="{FF2B5EF4-FFF2-40B4-BE49-F238E27FC236}">
                    <a16:creationId xmlns:a16="http://schemas.microsoft.com/office/drawing/2014/main" id="{112E7BAC-9D76-4F89-A82E-4823363389D0}"/>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0" name="Gambar 1">
              <a:extLst>
                <a:ext uri="{FF2B5EF4-FFF2-40B4-BE49-F238E27FC236}">
                  <a16:creationId xmlns:a16="http://schemas.microsoft.com/office/drawing/2014/main" id="{EC474BB3-ADCB-6243-1B15-A1414D496C0C}"/>
                </a:ext>
              </a:extLst>
            </p:cNvPr>
            <p:cNvPicPr>
              <a:picLocks noChangeAspect="1"/>
            </p:cNvPicPr>
            <p:nvPr/>
          </p:nvPicPr>
          <p:blipFill>
            <a:blip r:embed="rId5"/>
            <a:stretch>
              <a:fillRect/>
            </a:stretch>
          </p:blipFill>
          <p:spPr>
            <a:xfrm>
              <a:off x="1173565" y="1721682"/>
              <a:ext cx="3492280" cy="1757916"/>
            </a:xfrm>
            <a:prstGeom prst="rect">
              <a:avLst/>
            </a:prstGeom>
          </p:spPr>
        </p:pic>
      </p:grpSp>
      <p:grpSp>
        <p:nvGrpSpPr>
          <p:cNvPr id="14" name="Group 13">
            <a:extLst>
              <a:ext uri="{FF2B5EF4-FFF2-40B4-BE49-F238E27FC236}">
                <a16:creationId xmlns:a16="http://schemas.microsoft.com/office/drawing/2014/main" id="{06D959EF-4063-5EC1-CAD4-7E5E95110DD3}"/>
              </a:ext>
            </a:extLst>
          </p:cNvPr>
          <p:cNvGrpSpPr/>
          <p:nvPr/>
        </p:nvGrpSpPr>
        <p:grpSpPr>
          <a:xfrm>
            <a:off x="1061760" y="-3395506"/>
            <a:ext cx="7278448" cy="2778217"/>
            <a:chOff x="1095531" y="1649396"/>
            <a:chExt cx="7278448" cy="2778217"/>
          </a:xfrm>
        </p:grpSpPr>
        <p:grpSp>
          <p:nvGrpSpPr>
            <p:cNvPr id="15" name="Group 14">
              <a:extLst>
                <a:ext uri="{FF2B5EF4-FFF2-40B4-BE49-F238E27FC236}">
                  <a16:creationId xmlns:a16="http://schemas.microsoft.com/office/drawing/2014/main" id="{69B297FE-364E-342A-F615-CA4208E3B3EF}"/>
                </a:ext>
              </a:extLst>
            </p:cNvPr>
            <p:cNvGrpSpPr/>
            <p:nvPr/>
          </p:nvGrpSpPr>
          <p:grpSpPr>
            <a:xfrm>
              <a:off x="1095531" y="1649396"/>
              <a:ext cx="7278448" cy="2778217"/>
              <a:chOff x="4158729" y="2881150"/>
              <a:chExt cx="2681909" cy="1732190"/>
            </a:xfrm>
          </p:grpSpPr>
          <p:sp>
            <p:nvSpPr>
              <p:cNvPr id="17" name="Google Shape;419;p28">
                <a:extLst>
                  <a:ext uri="{FF2B5EF4-FFF2-40B4-BE49-F238E27FC236}">
                    <a16:creationId xmlns:a16="http://schemas.microsoft.com/office/drawing/2014/main" id="{B8C25D6D-73EA-7DE7-2BC1-5DA63355850E}"/>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0;p28">
                <a:extLst>
                  <a:ext uri="{FF2B5EF4-FFF2-40B4-BE49-F238E27FC236}">
                    <a16:creationId xmlns:a16="http://schemas.microsoft.com/office/drawing/2014/main" id="{EC5BFD8F-54AD-9D7F-6AE0-C96E6FB993AA}"/>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6" name="Gambar 1">
              <a:extLst>
                <a:ext uri="{FF2B5EF4-FFF2-40B4-BE49-F238E27FC236}">
                  <a16:creationId xmlns:a16="http://schemas.microsoft.com/office/drawing/2014/main" id="{0B88BA51-6AD9-C4DE-1860-A1CAF103A687}"/>
                </a:ext>
              </a:extLst>
            </p:cNvPr>
            <p:cNvPicPr>
              <a:picLocks noChangeAspect="1"/>
            </p:cNvPicPr>
            <p:nvPr/>
          </p:nvPicPr>
          <p:blipFill>
            <a:blip r:embed="rId6"/>
            <a:stretch>
              <a:fillRect/>
            </a:stretch>
          </p:blipFill>
          <p:spPr>
            <a:xfrm>
              <a:off x="1254839" y="1791300"/>
              <a:ext cx="6969863" cy="2521996"/>
            </a:xfrm>
            <a:prstGeom prst="rect">
              <a:avLst/>
            </a:prstGeom>
          </p:spPr>
        </p:pic>
      </p:grpSp>
      <p:grpSp>
        <p:nvGrpSpPr>
          <p:cNvPr id="19" name="Group 18">
            <a:extLst>
              <a:ext uri="{FF2B5EF4-FFF2-40B4-BE49-F238E27FC236}">
                <a16:creationId xmlns:a16="http://schemas.microsoft.com/office/drawing/2014/main" id="{6DAEFCC9-B951-A3FF-18DA-DA8B70228BCC}"/>
              </a:ext>
            </a:extLst>
          </p:cNvPr>
          <p:cNvGrpSpPr/>
          <p:nvPr/>
        </p:nvGrpSpPr>
        <p:grpSpPr>
          <a:xfrm>
            <a:off x="2362049" y="5400199"/>
            <a:ext cx="4677870" cy="2056155"/>
            <a:chOff x="2233065" y="2474103"/>
            <a:chExt cx="4677870" cy="2056155"/>
          </a:xfrm>
        </p:grpSpPr>
        <p:grpSp>
          <p:nvGrpSpPr>
            <p:cNvPr id="21" name="Group 20">
              <a:extLst>
                <a:ext uri="{FF2B5EF4-FFF2-40B4-BE49-F238E27FC236}">
                  <a16:creationId xmlns:a16="http://schemas.microsoft.com/office/drawing/2014/main" id="{0845A906-3B39-610B-E98B-A88C01B2EDC3}"/>
                </a:ext>
              </a:extLst>
            </p:cNvPr>
            <p:cNvGrpSpPr/>
            <p:nvPr/>
          </p:nvGrpSpPr>
          <p:grpSpPr>
            <a:xfrm>
              <a:off x="2233065" y="2474103"/>
              <a:ext cx="4677870" cy="2056155"/>
              <a:chOff x="4158729" y="2881150"/>
              <a:chExt cx="2681909" cy="1732190"/>
            </a:xfrm>
          </p:grpSpPr>
          <p:sp>
            <p:nvSpPr>
              <p:cNvPr id="23" name="Google Shape;419;p28">
                <a:extLst>
                  <a:ext uri="{FF2B5EF4-FFF2-40B4-BE49-F238E27FC236}">
                    <a16:creationId xmlns:a16="http://schemas.microsoft.com/office/drawing/2014/main" id="{7A536927-B8BE-6088-3FE2-84ED84F13938}"/>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0;p28">
                <a:extLst>
                  <a:ext uri="{FF2B5EF4-FFF2-40B4-BE49-F238E27FC236}">
                    <a16:creationId xmlns:a16="http://schemas.microsoft.com/office/drawing/2014/main" id="{CEBF0EEF-543A-4FCF-38AE-887EF8BE1703}"/>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22" name="Gambar 1">
              <a:extLst>
                <a:ext uri="{FF2B5EF4-FFF2-40B4-BE49-F238E27FC236}">
                  <a16:creationId xmlns:a16="http://schemas.microsoft.com/office/drawing/2014/main" id="{71702C24-4104-25BC-B82B-17608989C10C}"/>
                </a:ext>
              </a:extLst>
            </p:cNvPr>
            <p:cNvPicPr>
              <a:picLocks noChangeAspect="1"/>
            </p:cNvPicPr>
            <p:nvPr/>
          </p:nvPicPr>
          <p:blipFill>
            <a:blip r:embed="rId7"/>
            <a:stretch>
              <a:fillRect/>
            </a:stretch>
          </p:blipFill>
          <p:spPr>
            <a:xfrm>
              <a:off x="2335453" y="2602414"/>
              <a:ext cx="4479542" cy="1859258"/>
            </a:xfrm>
            <a:prstGeom prst="rect">
              <a:avLst/>
            </a:prstGeom>
          </p:spPr>
        </p:pic>
      </p:grpSp>
    </p:spTree>
    <p:extLst>
      <p:ext uri="{BB962C8B-B14F-4D97-AF65-F5344CB8AC3E}">
        <p14:creationId xmlns:p14="http://schemas.microsoft.com/office/powerpoint/2010/main" val="2327934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list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0D81BD0-4771-4F34-6DB0-5C5D14525B05}"/>
              </a:ext>
            </a:extLst>
          </p:cNvPr>
          <p:cNvSpPr txBox="1"/>
          <p:nvPr/>
        </p:nvSpPr>
        <p:spPr>
          <a:xfrm>
            <a:off x="1032669" y="1276783"/>
            <a:ext cx="923131" cy="307777"/>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cs typeface="Roboto" panose="02000000000000000000" pitchFamily="2" charset="0"/>
              </a:rPr>
              <a:t>Hasil: </a:t>
            </a:r>
            <a:endParaRPr lang="en-ID"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nvGrpSpPr>
          <p:cNvPr id="13" name="Group 12">
            <a:extLst>
              <a:ext uri="{FF2B5EF4-FFF2-40B4-BE49-F238E27FC236}">
                <a16:creationId xmlns:a16="http://schemas.microsoft.com/office/drawing/2014/main" id="{EB6E6983-AC5A-E752-3AFE-1C49C727ED4A}"/>
              </a:ext>
            </a:extLst>
          </p:cNvPr>
          <p:cNvGrpSpPr/>
          <p:nvPr/>
        </p:nvGrpSpPr>
        <p:grpSpPr>
          <a:xfrm>
            <a:off x="1095531" y="1649396"/>
            <a:ext cx="7278448" cy="2778217"/>
            <a:chOff x="1095531" y="1649396"/>
            <a:chExt cx="7278448" cy="2778217"/>
          </a:xfrm>
        </p:grpSpPr>
        <p:grpSp>
          <p:nvGrpSpPr>
            <p:cNvPr id="8" name="Group 7">
              <a:extLst>
                <a:ext uri="{FF2B5EF4-FFF2-40B4-BE49-F238E27FC236}">
                  <a16:creationId xmlns:a16="http://schemas.microsoft.com/office/drawing/2014/main" id="{E306C1F2-B58C-D92C-A824-D7B84269F08D}"/>
                </a:ext>
              </a:extLst>
            </p:cNvPr>
            <p:cNvGrpSpPr/>
            <p:nvPr/>
          </p:nvGrpSpPr>
          <p:grpSpPr>
            <a:xfrm>
              <a:off x="1095531" y="1649396"/>
              <a:ext cx="7278448" cy="2778217"/>
              <a:chOff x="4158729" y="2881150"/>
              <a:chExt cx="2681909" cy="1732190"/>
            </a:xfrm>
          </p:grpSpPr>
          <p:sp>
            <p:nvSpPr>
              <p:cNvPr id="11" name="Google Shape;419;p28">
                <a:extLst>
                  <a:ext uri="{FF2B5EF4-FFF2-40B4-BE49-F238E27FC236}">
                    <a16:creationId xmlns:a16="http://schemas.microsoft.com/office/drawing/2014/main" id="{DA92A35C-CAA1-E441-D930-EA732F311879}"/>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0;p28">
                <a:extLst>
                  <a:ext uri="{FF2B5EF4-FFF2-40B4-BE49-F238E27FC236}">
                    <a16:creationId xmlns:a16="http://schemas.microsoft.com/office/drawing/2014/main" id="{59B62866-4D52-38EC-E47E-3F0A0E63F026}"/>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4" name="Gambar 1">
              <a:extLst>
                <a:ext uri="{FF2B5EF4-FFF2-40B4-BE49-F238E27FC236}">
                  <a16:creationId xmlns:a16="http://schemas.microsoft.com/office/drawing/2014/main" id="{3FB2A4D8-F48D-F1B2-EB05-480E0BE69F45}"/>
                </a:ext>
              </a:extLst>
            </p:cNvPr>
            <p:cNvPicPr>
              <a:picLocks noChangeAspect="1"/>
            </p:cNvPicPr>
            <p:nvPr/>
          </p:nvPicPr>
          <p:blipFill>
            <a:blip r:embed="rId4"/>
            <a:stretch>
              <a:fillRect/>
            </a:stretch>
          </p:blipFill>
          <p:spPr>
            <a:xfrm>
              <a:off x="1254839" y="1791300"/>
              <a:ext cx="6969863" cy="2521996"/>
            </a:xfrm>
            <a:prstGeom prst="rect">
              <a:avLst/>
            </a:prstGeom>
          </p:spPr>
        </p:pic>
      </p:grpSp>
      <p:grpSp>
        <p:nvGrpSpPr>
          <p:cNvPr id="14" name="Group 13">
            <a:extLst>
              <a:ext uri="{FF2B5EF4-FFF2-40B4-BE49-F238E27FC236}">
                <a16:creationId xmlns:a16="http://schemas.microsoft.com/office/drawing/2014/main" id="{F5E6AFD0-149E-DD30-355E-149A9F413E66}"/>
              </a:ext>
            </a:extLst>
          </p:cNvPr>
          <p:cNvGrpSpPr/>
          <p:nvPr/>
        </p:nvGrpSpPr>
        <p:grpSpPr>
          <a:xfrm>
            <a:off x="1955800" y="-2482349"/>
            <a:ext cx="4677870" cy="2056155"/>
            <a:chOff x="2233065" y="2474103"/>
            <a:chExt cx="4677870" cy="2056155"/>
          </a:xfrm>
        </p:grpSpPr>
        <p:grpSp>
          <p:nvGrpSpPr>
            <p:cNvPr id="15" name="Group 14">
              <a:extLst>
                <a:ext uri="{FF2B5EF4-FFF2-40B4-BE49-F238E27FC236}">
                  <a16:creationId xmlns:a16="http://schemas.microsoft.com/office/drawing/2014/main" id="{05DC8F4D-CF0E-BFA3-BC7F-B46634929A70}"/>
                </a:ext>
              </a:extLst>
            </p:cNvPr>
            <p:cNvGrpSpPr/>
            <p:nvPr/>
          </p:nvGrpSpPr>
          <p:grpSpPr>
            <a:xfrm>
              <a:off x="2233065" y="2474103"/>
              <a:ext cx="4677870" cy="2056155"/>
              <a:chOff x="4158729" y="2881150"/>
              <a:chExt cx="2681909" cy="1732190"/>
            </a:xfrm>
          </p:grpSpPr>
          <p:sp>
            <p:nvSpPr>
              <p:cNvPr id="17" name="Google Shape;419;p28">
                <a:extLst>
                  <a:ext uri="{FF2B5EF4-FFF2-40B4-BE49-F238E27FC236}">
                    <a16:creationId xmlns:a16="http://schemas.microsoft.com/office/drawing/2014/main" id="{3C0A2D41-ED2A-5FB8-3096-3D47C56E1CAA}"/>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0;p28">
                <a:extLst>
                  <a:ext uri="{FF2B5EF4-FFF2-40B4-BE49-F238E27FC236}">
                    <a16:creationId xmlns:a16="http://schemas.microsoft.com/office/drawing/2014/main" id="{F89CEBCB-69CD-5062-EED9-455452A0441E}"/>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6" name="Gambar 1">
              <a:extLst>
                <a:ext uri="{FF2B5EF4-FFF2-40B4-BE49-F238E27FC236}">
                  <a16:creationId xmlns:a16="http://schemas.microsoft.com/office/drawing/2014/main" id="{EE81986A-7812-74DB-AE90-964B9E3D4E8D}"/>
                </a:ext>
              </a:extLst>
            </p:cNvPr>
            <p:cNvPicPr>
              <a:picLocks noChangeAspect="1"/>
            </p:cNvPicPr>
            <p:nvPr/>
          </p:nvPicPr>
          <p:blipFill>
            <a:blip r:embed="rId5"/>
            <a:stretch>
              <a:fillRect/>
            </a:stretch>
          </p:blipFill>
          <p:spPr>
            <a:xfrm>
              <a:off x="2335453" y="2602414"/>
              <a:ext cx="4479542" cy="1859258"/>
            </a:xfrm>
            <a:prstGeom prst="rect">
              <a:avLst/>
            </a:prstGeom>
          </p:spPr>
        </p:pic>
      </p:grpSp>
      <p:grpSp>
        <p:nvGrpSpPr>
          <p:cNvPr id="19" name="Group 18">
            <a:extLst>
              <a:ext uri="{FF2B5EF4-FFF2-40B4-BE49-F238E27FC236}">
                <a16:creationId xmlns:a16="http://schemas.microsoft.com/office/drawing/2014/main" id="{AD98A0C7-78E0-8F35-2731-0F1216AA3B55}"/>
              </a:ext>
            </a:extLst>
          </p:cNvPr>
          <p:cNvGrpSpPr/>
          <p:nvPr/>
        </p:nvGrpSpPr>
        <p:grpSpPr>
          <a:xfrm>
            <a:off x="937419" y="5527202"/>
            <a:ext cx="7248326" cy="2495858"/>
            <a:chOff x="1050027" y="2128628"/>
            <a:chExt cx="7248326" cy="2495858"/>
          </a:xfrm>
        </p:grpSpPr>
        <p:grpSp>
          <p:nvGrpSpPr>
            <p:cNvPr id="21" name="Group 20">
              <a:extLst>
                <a:ext uri="{FF2B5EF4-FFF2-40B4-BE49-F238E27FC236}">
                  <a16:creationId xmlns:a16="http://schemas.microsoft.com/office/drawing/2014/main" id="{30FC33CC-72A7-0FE6-B857-024EB26EB42F}"/>
                </a:ext>
              </a:extLst>
            </p:cNvPr>
            <p:cNvGrpSpPr/>
            <p:nvPr/>
          </p:nvGrpSpPr>
          <p:grpSpPr>
            <a:xfrm>
              <a:off x="1050027" y="2128628"/>
              <a:ext cx="7248326" cy="2495858"/>
              <a:chOff x="4158729" y="2881150"/>
              <a:chExt cx="2681909" cy="1732190"/>
            </a:xfrm>
          </p:grpSpPr>
          <p:sp>
            <p:nvSpPr>
              <p:cNvPr id="23" name="Google Shape;419;p28">
                <a:extLst>
                  <a:ext uri="{FF2B5EF4-FFF2-40B4-BE49-F238E27FC236}">
                    <a16:creationId xmlns:a16="http://schemas.microsoft.com/office/drawing/2014/main" id="{1CC06278-F861-CFF1-0967-153EC03EE049}"/>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0;p28">
                <a:extLst>
                  <a:ext uri="{FF2B5EF4-FFF2-40B4-BE49-F238E27FC236}">
                    <a16:creationId xmlns:a16="http://schemas.microsoft.com/office/drawing/2014/main" id="{6A8AE1DC-93AA-EA2D-E517-2FB479124527}"/>
                  </a:ext>
                </a:extLst>
              </p:cNvPr>
              <p:cNvSpPr/>
              <p:nvPr/>
            </p:nvSpPr>
            <p:spPr>
              <a:xfrm>
                <a:off x="4217430" y="2975050"/>
                <a:ext cx="2562850"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22" name="Gambar 1">
              <a:extLst>
                <a:ext uri="{FF2B5EF4-FFF2-40B4-BE49-F238E27FC236}">
                  <a16:creationId xmlns:a16="http://schemas.microsoft.com/office/drawing/2014/main" id="{5FFF379F-4F77-5F99-6D6D-2619E8ABE38B}"/>
                </a:ext>
              </a:extLst>
            </p:cNvPr>
            <p:cNvPicPr>
              <a:picLocks noChangeAspect="1"/>
            </p:cNvPicPr>
            <p:nvPr/>
          </p:nvPicPr>
          <p:blipFill>
            <a:blip r:embed="rId6"/>
            <a:stretch>
              <a:fillRect/>
            </a:stretch>
          </p:blipFill>
          <p:spPr>
            <a:xfrm>
              <a:off x="1208677" y="2249725"/>
              <a:ext cx="6926548" cy="2248144"/>
            </a:xfrm>
            <a:prstGeom prst="rect">
              <a:avLst/>
            </a:prstGeom>
          </p:spPr>
        </p:pic>
      </p:grpSp>
    </p:spTree>
    <p:extLst>
      <p:ext uri="{BB962C8B-B14F-4D97-AF65-F5344CB8AC3E}">
        <p14:creationId xmlns:p14="http://schemas.microsoft.com/office/powerpoint/2010/main" val="4145408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Hyperlink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0D81BD0-4771-4F34-6DB0-5C5D14525B05}"/>
              </a:ext>
            </a:extLst>
          </p:cNvPr>
          <p:cNvSpPr txBox="1"/>
          <p:nvPr/>
        </p:nvSpPr>
        <p:spPr>
          <a:xfrm>
            <a:off x="936416" y="1276784"/>
            <a:ext cx="7375686" cy="954107"/>
          </a:xfrm>
          <a:prstGeom prst="rect">
            <a:avLst/>
          </a:prstGeom>
          <a:noFill/>
        </p:spPr>
        <p:txBody>
          <a:bodyPr wrap="square" rtlCol="0">
            <a:spAutoFit/>
          </a:bodyPr>
          <a:lstStyle/>
          <a:p>
            <a:r>
              <a:rPr lang="id-ID"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Hyperlink atau biasa disebut link </a:t>
            </a:r>
            <a:r>
              <a:rPr lang="id-ID"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adalah sebuah koneksi dari sebuah sumber web ke sebuah sumber lain. Penggunaan hyperlink pada pemrograman web akan menggunakan tag &lt;a&gt;&lt;/a&gt; dan harus dibarengi dengan atribut href. Terdapat 3 jenis penggunaan hyperlink secara garis besar</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p>
        </p:txBody>
      </p:sp>
      <p:sp>
        <p:nvSpPr>
          <p:cNvPr id="5" name="TextBox 4">
            <a:extLst>
              <a:ext uri="{FF2B5EF4-FFF2-40B4-BE49-F238E27FC236}">
                <a16:creationId xmlns:a16="http://schemas.microsoft.com/office/drawing/2014/main" id="{2E1535C1-A75B-AE2D-430C-20CA5C23F247}"/>
              </a:ext>
            </a:extLst>
          </p:cNvPr>
          <p:cNvSpPr txBox="1"/>
          <p:nvPr/>
        </p:nvSpPr>
        <p:spPr>
          <a:xfrm>
            <a:off x="1079405" y="2157845"/>
            <a:ext cx="3245089" cy="316258"/>
          </a:xfrm>
          <a:prstGeom prst="rect">
            <a:avLst/>
          </a:prstGeom>
          <a:noFill/>
        </p:spPr>
        <p:txBody>
          <a:bodyPr wrap="square" rtlCol="0">
            <a:spAutoFit/>
          </a:bodyPr>
          <a:lstStyle/>
          <a:p>
            <a:r>
              <a:rPr lang="en-US" sz="14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1. </a:t>
            </a:r>
            <a:r>
              <a:rPr lang="id-ID" sz="14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Hyperlink untuk external link</a:t>
            </a:r>
            <a:endParaRPr lang="en-ID" sz="14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14" name="Group 13">
            <a:extLst>
              <a:ext uri="{FF2B5EF4-FFF2-40B4-BE49-F238E27FC236}">
                <a16:creationId xmlns:a16="http://schemas.microsoft.com/office/drawing/2014/main" id="{1E5EFB81-5D6C-3C46-8834-2943F31FFE90}"/>
              </a:ext>
            </a:extLst>
          </p:cNvPr>
          <p:cNvGrpSpPr/>
          <p:nvPr/>
        </p:nvGrpSpPr>
        <p:grpSpPr>
          <a:xfrm>
            <a:off x="2233065" y="2474103"/>
            <a:ext cx="4677870" cy="2056155"/>
            <a:chOff x="2233065" y="2474103"/>
            <a:chExt cx="4677870" cy="2056155"/>
          </a:xfrm>
        </p:grpSpPr>
        <p:grpSp>
          <p:nvGrpSpPr>
            <p:cNvPr id="6" name="Group 5">
              <a:extLst>
                <a:ext uri="{FF2B5EF4-FFF2-40B4-BE49-F238E27FC236}">
                  <a16:creationId xmlns:a16="http://schemas.microsoft.com/office/drawing/2014/main" id="{EE4A9F88-D78E-3FE2-8A07-29021B236629}"/>
                </a:ext>
              </a:extLst>
            </p:cNvPr>
            <p:cNvGrpSpPr/>
            <p:nvPr/>
          </p:nvGrpSpPr>
          <p:grpSpPr>
            <a:xfrm>
              <a:off x="2233065" y="2474103"/>
              <a:ext cx="4677870" cy="2056155"/>
              <a:chOff x="4158729" y="2881150"/>
              <a:chExt cx="2681909" cy="1732190"/>
            </a:xfrm>
          </p:grpSpPr>
          <p:sp>
            <p:nvSpPr>
              <p:cNvPr id="7" name="Google Shape;419;p28">
                <a:extLst>
                  <a:ext uri="{FF2B5EF4-FFF2-40B4-BE49-F238E27FC236}">
                    <a16:creationId xmlns:a16="http://schemas.microsoft.com/office/drawing/2014/main" id="{8B1F091D-7264-CC3E-3563-837382BE7562}"/>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0;p28">
                <a:extLst>
                  <a:ext uri="{FF2B5EF4-FFF2-40B4-BE49-F238E27FC236}">
                    <a16:creationId xmlns:a16="http://schemas.microsoft.com/office/drawing/2014/main" id="{9B159067-0FB7-E4B0-C8CA-7A68577CBDC6}"/>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0" name="Gambar 1">
              <a:extLst>
                <a:ext uri="{FF2B5EF4-FFF2-40B4-BE49-F238E27FC236}">
                  <a16:creationId xmlns:a16="http://schemas.microsoft.com/office/drawing/2014/main" id="{AB2D3E5D-7513-983C-332D-981629000133}"/>
                </a:ext>
              </a:extLst>
            </p:cNvPr>
            <p:cNvPicPr>
              <a:picLocks noChangeAspect="1"/>
            </p:cNvPicPr>
            <p:nvPr/>
          </p:nvPicPr>
          <p:blipFill>
            <a:blip r:embed="rId4"/>
            <a:stretch>
              <a:fillRect/>
            </a:stretch>
          </p:blipFill>
          <p:spPr>
            <a:xfrm>
              <a:off x="2335453" y="2602414"/>
              <a:ext cx="4479542" cy="1859258"/>
            </a:xfrm>
            <a:prstGeom prst="rect">
              <a:avLst/>
            </a:prstGeom>
          </p:spPr>
        </p:pic>
      </p:grpSp>
      <p:grpSp>
        <p:nvGrpSpPr>
          <p:cNvPr id="4" name="Group 3">
            <a:extLst>
              <a:ext uri="{FF2B5EF4-FFF2-40B4-BE49-F238E27FC236}">
                <a16:creationId xmlns:a16="http://schemas.microsoft.com/office/drawing/2014/main" id="{52D50ED0-9D02-D93F-3A74-0A27ECDC92D4}"/>
              </a:ext>
            </a:extLst>
          </p:cNvPr>
          <p:cNvGrpSpPr/>
          <p:nvPr/>
        </p:nvGrpSpPr>
        <p:grpSpPr>
          <a:xfrm>
            <a:off x="1079405" y="5388779"/>
            <a:ext cx="7278448" cy="2778217"/>
            <a:chOff x="1095531" y="1649396"/>
            <a:chExt cx="7278448" cy="2778217"/>
          </a:xfrm>
        </p:grpSpPr>
        <p:grpSp>
          <p:nvGrpSpPr>
            <p:cNvPr id="8" name="Group 7">
              <a:extLst>
                <a:ext uri="{FF2B5EF4-FFF2-40B4-BE49-F238E27FC236}">
                  <a16:creationId xmlns:a16="http://schemas.microsoft.com/office/drawing/2014/main" id="{605769A7-85B4-F08D-80C9-1C5BA746FD67}"/>
                </a:ext>
              </a:extLst>
            </p:cNvPr>
            <p:cNvGrpSpPr/>
            <p:nvPr/>
          </p:nvGrpSpPr>
          <p:grpSpPr>
            <a:xfrm>
              <a:off x="1095531" y="1649396"/>
              <a:ext cx="7278448" cy="2778217"/>
              <a:chOff x="4158729" y="2881150"/>
              <a:chExt cx="2681909" cy="1732190"/>
            </a:xfrm>
          </p:grpSpPr>
          <p:sp>
            <p:nvSpPr>
              <p:cNvPr id="12" name="Google Shape;419;p28">
                <a:extLst>
                  <a:ext uri="{FF2B5EF4-FFF2-40B4-BE49-F238E27FC236}">
                    <a16:creationId xmlns:a16="http://schemas.microsoft.com/office/drawing/2014/main" id="{EA3FE88B-2CFA-6514-B203-1722621AAF82}"/>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0;p28">
                <a:extLst>
                  <a:ext uri="{FF2B5EF4-FFF2-40B4-BE49-F238E27FC236}">
                    <a16:creationId xmlns:a16="http://schemas.microsoft.com/office/drawing/2014/main" id="{07D2451F-4144-CAA0-FCD4-59E5E6FC0C00}"/>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1" name="Gambar 1">
              <a:extLst>
                <a:ext uri="{FF2B5EF4-FFF2-40B4-BE49-F238E27FC236}">
                  <a16:creationId xmlns:a16="http://schemas.microsoft.com/office/drawing/2014/main" id="{2DC071CC-7776-88CE-C6F9-D8D1FC71D70E}"/>
                </a:ext>
              </a:extLst>
            </p:cNvPr>
            <p:cNvPicPr>
              <a:picLocks noChangeAspect="1"/>
            </p:cNvPicPr>
            <p:nvPr/>
          </p:nvPicPr>
          <p:blipFill>
            <a:blip r:embed="rId5"/>
            <a:stretch>
              <a:fillRect/>
            </a:stretch>
          </p:blipFill>
          <p:spPr>
            <a:xfrm>
              <a:off x="1254839" y="1791300"/>
              <a:ext cx="6969863" cy="2521996"/>
            </a:xfrm>
            <a:prstGeom prst="rect">
              <a:avLst/>
            </a:prstGeom>
          </p:spPr>
        </p:pic>
      </p:grpSp>
      <p:grpSp>
        <p:nvGrpSpPr>
          <p:cNvPr id="21" name="Group 20">
            <a:extLst>
              <a:ext uri="{FF2B5EF4-FFF2-40B4-BE49-F238E27FC236}">
                <a16:creationId xmlns:a16="http://schemas.microsoft.com/office/drawing/2014/main" id="{876A84DC-FDBF-42DF-44D6-1647384C75BE}"/>
              </a:ext>
            </a:extLst>
          </p:cNvPr>
          <p:cNvGrpSpPr/>
          <p:nvPr/>
        </p:nvGrpSpPr>
        <p:grpSpPr>
          <a:xfrm>
            <a:off x="3059762" y="5772104"/>
            <a:ext cx="3923838" cy="2127910"/>
            <a:chOff x="4730131" y="2095164"/>
            <a:chExt cx="3923838" cy="2127910"/>
          </a:xfrm>
        </p:grpSpPr>
        <p:grpSp>
          <p:nvGrpSpPr>
            <p:cNvPr id="22" name="Group 21">
              <a:extLst>
                <a:ext uri="{FF2B5EF4-FFF2-40B4-BE49-F238E27FC236}">
                  <a16:creationId xmlns:a16="http://schemas.microsoft.com/office/drawing/2014/main" id="{8B87A0C7-70B9-DF58-8B85-7A275E7F0725}"/>
                </a:ext>
              </a:extLst>
            </p:cNvPr>
            <p:cNvGrpSpPr/>
            <p:nvPr/>
          </p:nvGrpSpPr>
          <p:grpSpPr>
            <a:xfrm>
              <a:off x="4730131" y="2095164"/>
              <a:ext cx="3923838" cy="2127910"/>
              <a:chOff x="4158729" y="2881150"/>
              <a:chExt cx="2681909" cy="1732190"/>
            </a:xfrm>
          </p:grpSpPr>
          <p:sp>
            <p:nvSpPr>
              <p:cNvPr id="24" name="Google Shape;419;p28">
                <a:extLst>
                  <a:ext uri="{FF2B5EF4-FFF2-40B4-BE49-F238E27FC236}">
                    <a16:creationId xmlns:a16="http://schemas.microsoft.com/office/drawing/2014/main" id="{19EA9371-C3E3-119D-883F-6DA2E9AA543A}"/>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0;p28">
                <a:extLst>
                  <a:ext uri="{FF2B5EF4-FFF2-40B4-BE49-F238E27FC236}">
                    <a16:creationId xmlns:a16="http://schemas.microsoft.com/office/drawing/2014/main" id="{F7355E44-96F0-AB44-31C3-7F06E26F12B4}"/>
                  </a:ext>
                </a:extLst>
              </p:cNvPr>
              <p:cNvSpPr/>
              <p:nvPr/>
            </p:nvSpPr>
            <p:spPr>
              <a:xfrm>
                <a:off x="4217430" y="2975050"/>
                <a:ext cx="2562850"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23" name="Gambar 1">
              <a:extLst>
                <a:ext uri="{FF2B5EF4-FFF2-40B4-BE49-F238E27FC236}">
                  <a16:creationId xmlns:a16="http://schemas.microsoft.com/office/drawing/2014/main" id="{7FF1BC5D-E254-58F2-249F-BA3006129B79}"/>
                </a:ext>
              </a:extLst>
            </p:cNvPr>
            <p:cNvPicPr>
              <a:picLocks noChangeAspect="1"/>
            </p:cNvPicPr>
            <p:nvPr/>
          </p:nvPicPr>
          <p:blipFill>
            <a:blip r:embed="rId6"/>
            <a:stretch>
              <a:fillRect/>
            </a:stretch>
          </p:blipFill>
          <p:spPr>
            <a:xfrm>
              <a:off x="4816549" y="2227616"/>
              <a:ext cx="3749112" cy="1905131"/>
            </a:xfrm>
            <a:prstGeom prst="rect">
              <a:avLst/>
            </a:prstGeom>
          </p:spPr>
        </p:pic>
      </p:grpSp>
    </p:spTree>
    <p:extLst>
      <p:ext uri="{BB962C8B-B14F-4D97-AF65-F5344CB8AC3E}">
        <p14:creationId xmlns:p14="http://schemas.microsoft.com/office/powerpoint/2010/main" val="2090064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Hyperlink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0D81BD0-4771-4F34-6DB0-5C5D14525B05}"/>
              </a:ext>
            </a:extLst>
          </p:cNvPr>
          <p:cNvSpPr txBox="1"/>
          <p:nvPr/>
        </p:nvSpPr>
        <p:spPr>
          <a:xfrm>
            <a:off x="587014" y="1224089"/>
            <a:ext cx="7527131" cy="503664"/>
          </a:xfrm>
          <a:prstGeom prst="rect">
            <a:avLst/>
          </a:prstGeom>
          <a:noFill/>
        </p:spPr>
        <p:txBody>
          <a:bodyPr wrap="square" rtlCol="0">
            <a:spAutoFit/>
          </a:bodyPr>
          <a:lstStyle/>
          <a:p>
            <a:pPr>
              <a:lnSpc>
                <a:spcPct val="115000"/>
              </a:lnSpc>
            </a:pPr>
            <a:r>
              <a:rPr lang="en-US" sz="1200" b="1" kern="100" dirty="0">
                <a:solidFill>
                  <a:schemeClr val="bg1"/>
                </a:solidFill>
                <a:latin typeface="Roboto" panose="02000000000000000000" pitchFamily="2" charset="0"/>
                <a:ea typeface="Roboto" panose="02000000000000000000" pitchFamily="2" charset="0"/>
                <a:cs typeface="Roboto" panose="02000000000000000000" pitchFamily="2" charset="0"/>
              </a:rPr>
              <a:t>2. Hyperlink </a:t>
            </a:r>
            <a:r>
              <a:rPr lang="en-US" sz="1200" b="1" kern="100" dirty="0" err="1">
                <a:solidFill>
                  <a:schemeClr val="bg1"/>
                </a:solidFill>
                <a:latin typeface="Roboto" panose="02000000000000000000" pitchFamily="2" charset="0"/>
                <a:ea typeface="Roboto" panose="02000000000000000000" pitchFamily="2" charset="0"/>
                <a:cs typeface="Roboto" panose="02000000000000000000" pitchFamily="2" charset="0"/>
              </a:rPr>
              <a:t>untuk</a:t>
            </a:r>
            <a:r>
              <a:rPr lang="en-US" sz="1200" b="1" kern="100" dirty="0">
                <a:solidFill>
                  <a:schemeClr val="bg1"/>
                </a:solidFill>
                <a:latin typeface="Roboto" panose="02000000000000000000" pitchFamily="2" charset="0"/>
                <a:ea typeface="Roboto" panose="02000000000000000000" pitchFamily="2" charset="0"/>
                <a:cs typeface="Roboto" panose="02000000000000000000" pitchFamily="2" charset="0"/>
              </a:rPr>
              <a:t> internal link</a:t>
            </a:r>
          </a:p>
          <a:p>
            <a:pPr>
              <a:lnSpc>
                <a:spcPct val="115000"/>
              </a:lnSpc>
            </a:pPr>
            <a:r>
              <a:rPr lang="id-ID" sz="1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Buat 2 file dengan nama anchor2-1.html dan anchor2-2.html</a:t>
            </a:r>
            <a:endParaRPr lang="en-ID"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21" name="Group 20">
            <a:extLst>
              <a:ext uri="{FF2B5EF4-FFF2-40B4-BE49-F238E27FC236}">
                <a16:creationId xmlns:a16="http://schemas.microsoft.com/office/drawing/2014/main" id="{4F109BAB-68CF-4E78-C3C0-D1B88106CD70}"/>
              </a:ext>
            </a:extLst>
          </p:cNvPr>
          <p:cNvGrpSpPr/>
          <p:nvPr/>
        </p:nvGrpSpPr>
        <p:grpSpPr>
          <a:xfrm>
            <a:off x="758895" y="2095164"/>
            <a:ext cx="3709978" cy="2182115"/>
            <a:chOff x="758895" y="2095164"/>
            <a:chExt cx="3709978" cy="2182115"/>
          </a:xfrm>
        </p:grpSpPr>
        <p:grpSp>
          <p:nvGrpSpPr>
            <p:cNvPr id="4" name="Group 3">
              <a:extLst>
                <a:ext uri="{FF2B5EF4-FFF2-40B4-BE49-F238E27FC236}">
                  <a16:creationId xmlns:a16="http://schemas.microsoft.com/office/drawing/2014/main" id="{2E6EBF66-3460-AE9E-A2D1-D07364E16DAA}"/>
                </a:ext>
              </a:extLst>
            </p:cNvPr>
            <p:cNvGrpSpPr/>
            <p:nvPr/>
          </p:nvGrpSpPr>
          <p:grpSpPr>
            <a:xfrm>
              <a:off x="758895" y="2095164"/>
              <a:ext cx="3709978" cy="2182115"/>
              <a:chOff x="4158729" y="2881150"/>
              <a:chExt cx="2681909" cy="1732190"/>
            </a:xfrm>
          </p:grpSpPr>
          <p:sp>
            <p:nvSpPr>
              <p:cNvPr id="5" name="Google Shape;419;p28">
                <a:extLst>
                  <a:ext uri="{FF2B5EF4-FFF2-40B4-BE49-F238E27FC236}">
                    <a16:creationId xmlns:a16="http://schemas.microsoft.com/office/drawing/2014/main" id="{9BB52279-CE99-921C-8C48-C1E48B589C0B}"/>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20;p28">
                <a:extLst>
                  <a:ext uri="{FF2B5EF4-FFF2-40B4-BE49-F238E27FC236}">
                    <a16:creationId xmlns:a16="http://schemas.microsoft.com/office/drawing/2014/main" id="{ECC6334F-2A99-AEF8-F875-85A0BD29BAF5}"/>
                  </a:ext>
                </a:extLst>
              </p:cNvPr>
              <p:cNvSpPr/>
              <p:nvPr/>
            </p:nvSpPr>
            <p:spPr>
              <a:xfrm>
                <a:off x="4217430" y="2975050"/>
                <a:ext cx="2562850"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2" name="Gambar 1">
              <a:extLst>
                <a:ext uri="{FF2B5EF4-FFF2-40B4-BE49-F238E27FC236}">
                  <a16:creationId xmlns:a16="http://schemas.microsoft.com/office/drawing/2014/main" id="{C84C3D97-1072-2672-9F9E-5067BD81B985}"/>
                </a:ext>
              </a:extLst>
            </p:cNvPr>
            <p:cNvPicPr>
              <a:picLocks noChangeAspect="1"/>
            </p:cNvPicPr>
            <p:nvPr/>
          </p:nvPicPr>
          <p:blipFill>
            <a:blip r:embed="rId4"/>
            <a:stretch>
              <a:fillRect/>
            </a:stretch>
          </p:blipFill>
          <p:spPr>
            <a:xfrm>
              <a:off x="845313" y="2195697"/>
              <a:ext cx="3540065" cy="2008670"/>
            </a:xfrm>
            <a:prstGeom prst="rect">
              <a:avLst/>
            </a:prstGeom>
          </p:spPr>
        </p:pic>
      </p:grpSp>
      <p:grpSp>
        <p:nvGrpSpPr>
          <p:cNvPr id="22" name="Group 21">
            <a:extLst>
              <a:ext uri="{FF2B5EF4-FFF2-40B4-BE49-F238E27FC236}">
                <a16:creationId xmlns:a16="http://schemas.microsoft.com/office/drawing/2014/main" id="{5E42D755-2692-DCA4-E133-847EDE9748AD}"/>
              </a:ext>
            </a:extLst>
          </p:cNvPr>
          <p:cNvGrpSpPr/>
          <p:nvPr/>
        </p:nvGrpSpPr>
        <p:grpSpPr>
          <a:xfrm>
            <a:off x="4730131" y="2095164"/>
            <a:ext cx="3923838" cy="2127910"/>
            <a:chOff x="4730131" y="2095164"/>
            <a:chExt cx="3923838" cy="2127910"/>
          </a:xfrm>
        </p:grpSpPr>
        <p:grpSp>
          <p:nvGrpSpPr>
            <p:cNvPr id="9" name="Group 8">
              <a:extLst>
                <a:ext uri="{FF2B5EF4-FFF2-40B4-BE49-F238E27FC236}">
                  <a16:creationId xmlns:a16="http://schemas.microsoft.com/office/drawing/2014/main" id="{45184D34-C1CA-9087-6BD9-109E69F78A8F}"/>
                </a:ext>
              </a:extLst>
            </p:cNvPr>
            <p:cNvGrpSpPr/>
            <p:nvPr/>
          </p:nvGrpSpPr>
          <p:grpSpPr>
            <a:xfrm>
              <a:off x="4730131" y="2095164"/>
              <a:ext cx="3923838" cy="2127910"/>
              <a:chOff x="4158729" y="2881150"/>
              <a:chExt cx="2681909" cy="1732190"/>
            </a:xfrm>
          </p:grpSpPr>
          <p:sp>
            <p:nvSpPr>
              <p:cNvPr id="10" name="Google Shape;419;p28">
                <a:extLst>
                  <a:ext uri="{FF2B5EF4-FFF2-40B4-BE49-F238E27FC236}">
                    <a16:creationId xmlns:a16="http://schemas.microsoft.com/office/drawing/2014/main" id="{9B845F22-2460-233E-8714-138BC76A76FC}"/>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0;p28">
                <a:extLst>
                  <a:ext uri="{FF2B5EF4-FFF2-40B4-BE49-F238E27FC236}">
                    <a16:creationId xmlns:a16="http://schemas.microsoft.com/office/drawing/2014/main" id="{8B135DD8-12E5-896C-C0B2-629CAB7C83DB}"/>
                  </a:ext>
                </a:extLst>
              </p:cNvPr>
              <p:cNvSpPr/>
              <p:nvPr/>
            </p:nvSpPr>
            <p:spPr>
              <a:xfrm>
                <a:off x="4217430" y="2975050"/>
                <a:ext cx="2562850"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3" name="Gambar 1">
              <a:extLst>
                <a:ext uri="{FF2B5EF4-FFF2-40B4-BE49-F238E27FC236}">
                  <a16:creationId xmlns:a16="http://schemas.microsoft.com/office/drawing/2014/main" id="{7CAEB15B-BCBC-D2AE-AA88-CA8BC6F1C930}"/>
                </a:ext>
              </a:extLst>
            </p:cNvPr>
            <p:cNvPicPr>
              <a:picLocks noChangeAspect="1"/>
            </p:cNvPicPr>
            <p:nvPr/>
          </p:nvPicPr>
          <p:blipFill>
            <a:blip r:embed="rId5"/>
            <a:stretch>
              <a:fillRect/>
            </a:stretch>
          </p:blipFill>
          <p:spPr>
            <a:xfrm>
              <a:off x="4816549" y="2227616"/>
              <a:ext cx="3749112" cy="1905131"/>
            </a:xfrm>
            <a:prstGeom prst="rect">
              <a:avLst/>
            </a:prstGeom>
          </p:spPr>
        </p:pic>
      </p:grpSp>
      <p:sp>
        <p:nvSpPr>
          <p:cNvPr id="14" name="TextBox 13">
            <a:extLst>
              <a:ext uri="{FF2B5EF4-FFF2-40B4-BE49-F238E27FC236}">
                <a16:creationId xmlns:a16="http://schemas.microsoft.com/office/drawing/2014/main" id="{B83F6044-6B4A-2931-6288-A7E39DB6440C}"/>
              </a:ext>
            </a:extLst>
          </p:cNvPr>
          <p:cNvSpPr txBox="1"/>
          <p:nvPr/>
        </p:nvSpPr>
        <p:spPr>
          <a:xfrm>
            <a:off x="758895" y="1772959"/>
            <a:ext cx="1428714" cy="276999"/>
          </a:xfrm>
          <a:prstGeom prst="rect">
            <a:avLst/>
          </a:prstGeom>
          <a:noFill/>
        </p:spPr>
        <p:txBody>
          <a:bodyPr wrap="square" rtlCol="0">
            <a:spAutoFit/>
          </a:bodyPr>
          <a:lstStyle/>
          <a:p>
            <a:r>
              <a:rPr lang="id-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anchor2-1.html:</a:t>
            </a:r>
            <a:endParaRPr lang="en-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sp>
        <p:nvSpPr>
          <p:cNvPr id="15" name="TextBox 14">
            <a:extLst>
              <a:ext uri="{FF2B5EF4-FFF2-40B4-BE49-F238E27FC236}">
                <a16:creationId xmlns:a16="http://schemas.microsoft.com/office/drawing/2014/main" id="{B412533A-0472-0C6E-E297-211F57B2E890}"/>
              </a:ext>
            </a:extLst>
          </p:cNvPr>
          <p:cNvSpPr txBox="1"/>
          <p:nvPr/>
        </p:nvSpPr>
        <p:spPr>
          <a:xfrm>
            <a:off x="4816015" y="1772958"/>
            <a:ext cx="1428714" cy="276999"/>
          </a:xfrm>
          <a:prstGeom prst="rect">
            <a:avLst/>
          </a:prstGeom>
          <a:noFill/>
        </p:spPr>
        <p:txBody>
          <a:bodyPr wrap="square" rtlCol="0">
            <a:spAutoFit/>
          </a:bodyPr>
          <a:lstStyle/>
          <a:p>
            <a:r>
              <a:rPr lang="id-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anchor2-</a:t>
            </a:r>
            <a:r>
              <a:rPr lang="en-US"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2</a:t>
            </a:r>
            <a:r>
              <a:rPr lang="id-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.html:</a:t>
            </a:r>
            <a:endParaRPr lang="en-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7" name="Group 6">
            <a:extLst>
              <a:ext uri="{FF2B5EF4-FFF2-40B4-BE49-F238E27FC236}">
                <a16:creationId xmlns:a16="http://schemas.microsoft.com/office/drawing/2014/main" id="{8170475F-0D26-7BFD-1819-4C308E17F7DA}"/>
              </a:ext>
            </a:extLst>
          </p:cNvPr>
          <p:cNvGrpSpPr/>
          <p:nvPr/>
        </p:nvGrpSpPr>
        <p:grpSpPr>
          <a:xfrm>
            <a:off x="2391196" y="5422212"/>
            <a:ext cx="4677870" cy="2056155"/>
            <a:chOff x="2233065" y="2474103"/>
            <a:chExt cx="4677870" cy="2056155"/>
          </a:xfrm>
        </p:grpSpPr>
        <p:grpSp>
          <p:nvGrpSpPr>
            <p:cNvPr id="8" name="Group 7">
              <a:extLst>
                <a:ext uri="{FF2B5EF4-FFF2-40B4-BE49-F238E27FC236}">
                  <a16:creationId xmlns:a16="http://schemas.microsoft.com/office/drawing/2014/main" id="{6AE53965-EF70-1212-9E77-A209AE708779}"/>
                </a:ext>
              </a:extLst>
            </p:cNvPr>
            <p:cNvGrpSpPr/>
            <p:nvPr/>
          </p:nvGrpSpPr>
          <p:grpSpPr>
            <a:xfrm>
              <a:off x="2233065" y="2474103"/>
              <a:ext cx="4677870" cy="2056155"/>
              <a:chOff x="4158729" y="2881150"/>
              <a:chExt cx="2681909" cy="1732190"/>
            </a:xfrm>
          </p:grpSpPr>
          <p:sp>
            <p:nvSpPr>
              <p:cNvPr id="17" name="Google Shape;419;p28">
                <a:extLst>
                  <a:ext uri="{FF2B5EF4-FFF2-40B4-BE49-F238E27FC236}">
                    <a16:creationId xmlns:a16="http://schemas.microsoft.com/office/drawing/2014/main" id="{6528AB04-74BD-AE81-C311-BB943CA57E32}"/>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0;p28">
                <a:extLst>
                  <a:ext uri="{FF2B5EF4-FFF2-40B4-BE49-F238E27FC236}">
                    <a16:creationId xmlns:a16="http://schemas.microsoft.com/office/drawing/2014/main" id="{F31BCB24-B96F-0AF5-B90C-098185751087}"/>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6" name="Gambar 1">
              <a:extLst>
                <a:ext uri="{FF2B5EF4-FFF2-40B4-BE49-F238E27FC236}">
                  <a16:creationId xmlns:a16="http://schemas.microsoft.com/office/drawing/2014/main" id="{7C33455C-F84A-0403-7C00-09C2550C9609}"/>
                </a:ext>
              </a:extLst>
            </p:cNvPr>
            <p:cNvPicPr>
              <a:picLocks noChangeAspect="1"/>
            </p:cNvPicPr>
            <p:nvPr/>
          </p:nvPicPr>
          <p:blipFill>
            <a:blip r:embed="rId6"/>
            <a:stretch>
              <a:fillRect/>
            </a:stretch>
          </p:blipFill>
          <p:spPr>
            <a:xfrm>
              <a:off x="2335453" y="2602414"/>
              <a:ext cx="4479542" cy="1859258"/>
            </a:xfrm>
            <a:prstGeom prst="rect">
              <a:avLst/>
            </a:prstGeom>
          </p:spPr>
        </p:pic>
      </p:grpSp>
    </p:spTree>
    <p:extLst>
      <p:ext uri="{BB962C8B-B14F-4D97-AF65-F5344CB8AC3E}">
        <p14:creationId xmlns:p14="http://schemas.microsoft.com/office/powerpoint/2010/main" val="2067906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Hyperlink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0D81BD0-4771-4F34-6DB0-5C5D14525B05}"/>
              </a:ext>
            </a:extLst>
          </p:cNvPr>
          <p:cNvSpPr txBox="1"/>
          <p:nvPr/>
        </p:nvSpPr>
        <p:spPr>
          <a:xfrm>
            <a:off x="483888" y="1217518"/>
            <a:ext cx="1599296" cy="290079"/>
          </a:xfrm>
          <a:prstGeom prst="rect">
            <a:avLst/>
          </a:prstGeom>
          <a:noFill/>
        </p:spPr>
        <p:txBody>
          <a:bodyPr wrap="square" rtlCol="0">
            <a:spAutoFit/>
          </a:bodyPr>
          <a:lstStyle/>
          <a:p>
            <a:pPr>
              <a:lnSpc>
                <a:spcPct val="115000"/>
              </a:lnSpc>
            </a:pPr>
            <a:r>
              <a:rPr lang="en-US" sz="1200" b="1" kern="100" dirty="0">
                <a:solidFill>
                  <a:schemeClr val="bg1"/>
                </a:solidFill>
                <a:latin typeface="Roboto" panose="02000000000000000000" pitchFamily="2" charset="0"/>
                <a:ea typeface="Roboto" panose="02000000000000000000" pitchFamily="2" charset="0"/>
                <a:cs typeface="Roboto" panose="02000000000000000000" pitchFamily="2" charset="0"/>
              </a:rPr>
              <a:t>3. Page Hyperlink </a:t>
            </a:r>
          </a:p>
        </p:txBody>
      </p:sp>
      <p:grpSp>
        <p:nvGrpSpPr>
          <p:cNvPr id="5" name="Group 4">
            <a:extLst>
              <a:ext uri="{FF2B5EF4-FFF2-40B4-BE49-F238E27FC236}">
                <a16:creationId xmlns:a16="http://schemas.microsoft.com/office/drawing/2014/main" id="{8CEB941A-3F1E-99F6-BD32-C39499C14198}"/>
              </a:ext>
            </a:extLst>
          </p:cNvPr>
          <p:cNvGrpSpPr/>
          <p:nvPr/>
        </p:nvGrpSpPr>
        <p:grpSpPr>
          <a:xfrm>
            <a:off x="1589237" y="-3738997"/>
            <a:ext cx="5917193" cy="3116884"/>
            <a:chOff x="1576795" y="1492973"/>
            <a:chExt cx="5917193" cy="3116884"/>
          </a:xfrm>
        </p:grpSpPr>
        <p:grpSp>
          <p:nvGrpSpPr>
            <p:cNvPr id="6" name="Group 5">
              <a:extLst>
                <a:ext uri="{FF2B5EF4-FFF2-40B4-BE49-F238E27FC236}">
                  <a16:creationId xmlns:a16="http://schemas.microsoft.com/office/drawing/2014/main" id="{3C817602-CB36-6836-0E7E-3D7375958F94}"/>
                </a:ext>
              </a:extLst>
            </p:cNvPr>
            <p:cNvGrpSpPr/>
            <p:nvPr/>
          </p:nvGrpSpPr>
          <p:grpSpPr>
            <a:xfrm>
              <a:off x="1576795" y="1492973"/>
              <a:ext cx="5917193" cy="3116884"/>
              <a:chOff x="4158729" y="2881150"/>
              <a:chExt cx="2681909" cy="1732190"/>
            </a:xfrm>
          </p:grpSpPr>
          <p:sp>
            <p:nvSpPr>
              <p:cNvPr id="10" name="Google Shape;419;p28">
                <a:extLst>
                  <a:ext uri="{FF2B5EF4-FFF2-40B4-BE49-F238E27FC236}">
                    <a16:creationId xmlns:a16="http://schemas.microsoft.com/office/drawing/2014/main" id="{7A9A6386-EB98-2CDF-CA6E-B037C9BC8964}"/>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20;p28">
                <a:extLst>
                  <a:ext uri="{FF2B5EF4-FFF2-40B4-BE49-F238E27FC236}">
                    <a16:creationId xmlns:a16="http://schemas.microsoft.com/office/drawing/2014/main" id="{4A7CD252-E27F-912F-847F-702159802FF0}"/>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9" name="Gambar 8">
              <a:extLst>
                <a:ext uri="{FF2B5EF4-FFF2-40B4-BE49-F238E27FC236}">
                  <a16:creationId xmlns:a16="http://schemas.microsoft.com/office/drawing/2014/main" id="{8F7BA185-5ADD-0DA0-B9C5-14500875365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18" t="43926" r="5606" b="5840"/>
            <a:stretch/>
          </p:blipFill>
          <p:spPr bwMode="auto">
            <a:xfrm>
              <a:off x="1686849" y="1560085"/>
              <a:ext cx="5685782" cy="2987914"/>
            </a:xfrm>
            <a:prstGeom prst="rect">
              <a:avLst/>
            </a:prstGeom>
            <a:noFill/>
            <a:ln>
              <a:noFill/>
            </a:ln>
            <a:extLst>
              <a:ext uri="{53640926-AAD7-44D8-BBD7-CCE9431645EC}">
                <a14:shadowObscured xmlns:a14="http://schemas.microsoft.com/office/drawing/2010/main"/>
              </a:ext>
            </a:extLst>
          </p:spPr>
        </p:pic>
      </p:grpSp>
      <p:grpSp>
        <p:nvGrpSpPr>
          <p:cNvPr id="12" name="Group 11">
            <a:extLst>
              <a:ext uri="{FF2B5EF4-FFF2-40B4-BE49-F238E27FC236}">
                <a16:creationId xmlns:a16="http://schemas.microsoft.com/office/drawing/2014/main" id="{16458651-3D95-D739-6D52-D705FDA5241C}"/>
              </a:ext>
            </a:extLst>
          </p:cNvPr>
          <p:cNvGrpSpPr/>
          <p:nvPr/>
        </p:nvGrpSpPr>
        <p:grpSpPr>
          <a:xfrm>
            <a:off x="1576795" y="1507597"/>
            <a:ext cx="5914033" cy="3116884"/>
            <a:chOff x="1576795" y="1507597"/>
            <a:chExt cx="5914033" cy="3116884"/>
          </a:xfrm>
        </p:grpSpPr>
        <p:grpSp>
          <p:nvGrpSpPr>
            <p:cNvPr id="13" name="Group 12">
              <a:extLst>
                <a:ext uri="{FF2B5EF4-FFF2-40B4-BE49-F238E27FC236}">
                  <a16:creationId xmlns:a16="http://schemas.microsoft.com/office/drawing/2014/main" id="{FF53EB26-F019-B717-11A6-C6EF8008E1EE}"/>
                </a:ext>
              </a:extLst>
            </p:cNvPr>
            <p:cNvGrpSpPr/>
            <p:nvPr/>
          </p:nvGrpSpPr>
          <p:grpSpPr>
            <a:xfrm>
              <a:off x="1576795" y="1507597"/>
              <a:ext cx="5914033" cy="3116884"/>
              <a:chOff x="4158729" y="2881150"/>
              <a:chExt cx="2681909" cy="1732190"/>
            </a:xfrm>
          </p:grpSpPr>
          <p:sp>
            <p:nvSpPr>
              <p:cNvPr id="15" name="Google Shape;419;p28">
                <a:extLst>
                  <a:ext uri="{FF2B5EF4-FFF2-40B4-BE49-F238E27FC236}">
                    <a16:creationId xmlns:a16="http://schemas.microsoft.com/office/drawing/2014/main" id="{5FD4BF52-FC31-DF5C-C756-E9920D40CEB9}"/>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0;p28">
                <a:extLst>
                  <a:ext uri="{FF2B5EF4-FFF2-40B4-BE49-F238E27FC236}">
                    <a16:creationId xmlns:a16="http://schemas.microsoft.com/office/drawing/2014/main" id="{2CB0F0C6-AF05-5534-6F06-79A2A4A00854}"/>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4" name="Gambar 8">
              <a:extLst>
                <a:ext uri="{FF2B5EF4-FFF2-40B4-BE49-F238E27FC236}">
                  <a16:creationId xmlns:a16="http://schemas.microsoft.com/office/drawing/2014/main" id="{F042EB2C-923E-BA01-9DE0-5966BDEA486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18" t="4803" r="5606" b="52825"/>
            <a:stretch/>
          </p:blipFill>
          <p:spPr bwMode="auto">
            <a:xfrm>
              <a:off x="1706240" y="1676560"/>
              <a:ext cx="5663296" cy="2784684"/>
            </a:xfrm>
            <a:prstGeom prst="rect">
              <a:avLst/>
            </a:prstGeom>
            <a:noFill/>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4227857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Hyperlink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0D81BD0-4771-4F34-6DB0-5C5D14525B05}"/>
              </a:ext>
            </a:extLst>
          </p:cNvPr>
          <p:cNvSpPr txBox="1"/>
          <p:nvPr/>
        </p:nvSpPr>
        <p:spPr>
          <a:xfrm>
            <a:off x="483888" y="1217518"/>
            <a:ext cx="1599296" cy="290079"/>
          </a:xfrm>
          <a:prstGeom prst="rect">
            <a:avLst/>
          </a:prstGeom>
          <a:noFill/>
        </p:spPr>
        <p:txBody>
          <a:bodyPr wrap="square" rtlCol="0">
            <a:spAutoFit/>
          </a:bodyPr>
          <a:lstStyle/>
          <a:p>
            <a:pPr>
              <a:lnSpc>
                <a:spcPct val="115000"/>
              </a:lnSpc>
            </a:pPr>
            <a:r>
              <a:rPr lang="en-US" sz="1200" b="1" kern="100" dirty="0">
                <a:solidFill>
                  <a:schemeClr val="bg1"/>
                </a:solidFill>
                <a:latin typeface="Roboto" panose="02000000000000000000" pitchFamily="2" charset="0"/>
                <a:ea typeface="Roboto" panose="02000000000000000000" pitchFamily="2" charset="0"/>
                <a:cs typeface="Roboto" panose="02000000000000000000" pitchFamily="2" charset="0"/>
              </a:rPr>
              <a:t>3. Page Hyperlink </a:t>
            </a:r>
          </a:p>
        </p:txBody>
      </p:sp>
      <p:grpSp>
        <p:nvGrpSpPr>
          <p:cNvPr id="12" name="Group 11">
            <a:extLst>
              <a:ext uri="{FF2B5EF4-FFF2-40B4-BE49-F238E27FC236}">
                <a16:creationId xmlns:a16="http://schemas.microsoft.com/office/drawing/2014/main" id="{5C1EB4FA-6145-8DBF-4C5C-869F423019D6}"/>
              </a:ext>
            </a:extLst>
          </p:cNvPr>
          <p:cNvGrpSpPr/>
          <p:nvPr/>
        </p:nvGrpSpPr>
        <p:grpSpPr>
          <a:xfrm>
            <a:off x="1576795" y="1492973"/>
            <a:ext cx="5917193" cy="3116884"/>
            <a:chOff x="1576795" y="1492973"/>
            <a:chExt cx="5917193" cy="3116884"/>
          </a:xfrm>
        </p:grpSpPr>
        <p:grpSp>
          <p:nvGrpSpPr>
            <p:cNvPr id="7" name="Group 6">
              <a:extLst>
                <a:ext uri="{FF2B5EF4-FFF2-40B4-BE49-F238E27FC236}">
                  <a16:creationId xmlns:a16="http://schemas.microsoft.com/office/drawing/2014/main" id="{33E357D8-3BEB-273D-AC50-F7CC5BE43392}"/>
                </a:ext>
              </a:extLst>
            </p:cNvPr>
            <p:cNvGrpSpPr/>
            <p:nvPr/>
          </p:nvGrpSpPr>
          <p:grpSpPr>
            <a:xfrm>
              <a:off x="1576795" y="1492973"/>
              <a:ext cx="5917193" cy="3116884"/>
              <a:chOff x="4158729" y="2881150"/>
              <a:chExt cx="2681909" cy="1732190"/>
            </a:xfrm>
          </p:grpSpPr>
          <p:sp>
            <p:nvSpPr>
              <p:cNvPr id="8" name="Google Shape;419;p28">
                <a:extLst>
                  <a:ext uri="{FF2B5EF4-FFF2-40B4-BE49-F238E27FC236}">
                    <a16:creationId xmlns:a16="http://schemas.microsoft.com/office/drawing/2014/main" id="{5D093A5B-1869-064B-BB76-FF0A72939318}"/>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20;p28">
                <a:extLst>
                  <a:ext uri="{FF2B5EF4-FFF2-40B4-BE49-F238E27FC236}">
                    <a16:creationId xmlns:a16="http://schemas.microsoft.com/office/drawing/2014/main" id="{72781B73-F686-E051-CB32-C356BC0D19C0}"/>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4" name="Gambar 8">
              <a:extLst>
                <a:ext uri="{FF2B5EF4-FFF2-40B4-BE49-F238E27FC236}">
                  <a16:creationId xmlns:a16="http://schemas.microsoft.com/office/drawing/2014/main" id="{978812D1-34DA-085D-FD21-ADE84DE7862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18" t="43926" r="5606" b="5840"/>
            <a:stretch/>
          </p:blipFill>
          <p:spPr bwMode="auto">
            <a:xfrm>
              <a:off x="1686849" y="1560085"/>
              <a:ext cx="5685782" cy="2987914"/>
            </a:xfrm>
            <a:prstGeom prst="rect">
              <a:avLst/>
            </a:prstGeom>
            <a:noFill/>
            <a:ln>
              <a:noFill/>
            </a:ln>
            <a:extLst>
              <a:ext uri="{53640926-AAD7-44D8-BBD7-CCE9431645EC}">
                <a14:shadowObscured xmlns:a14="http://schemas.microsoft.com/office/drawing/2010/main"/>
              </a:ext>
            </a:extLst>
          </p:spPr>
        </p:pic>
      </p:grpSp>
      <p:grpSp>
        <p:nvGrpSpPr>
          <p:cNvPr id="5" name="Group 4">
            <a:extLst>
              <a:ext uri="{FF2B5EF4-FFF2-40B4-BE49-F238E27FC236}">
                <a16:creationId xmlns:a16="http://schemas.microsoft.com/office/drawing/2014/main" id="{6A32FABD-0B56-94A1-E4FB-E14185B47D14}"/>
              </a:ext>
            </a:extLst>
          </p:cNvPr>
          <p:cNvGrpSpPr/>
          <p:nvPr/>
        </p:nvGrpSpPr>
        <p:grpSpPr>
          <a:xfrm>
            <a:off x="1820635" y="5332733"/>
            <a:ext cx="5914033" cy="3116884"/>
            <a:chOff x="1576795" y="1507597"/>
            <a:chExt cx="5914033" cy="3116884"/>
          </a:xfrm>
        </p:grpSpPr>
        <p:grpSp>
          <p:nvGrpSpPr>
            <p:cNvPr id="6" name="Group 5">
              <a:extLst>
                <a:ext uri="{FF2B5EF4-FFF2-40B4-BE49-F238E27FC236}">
                  <a16:creationId xmlns:a16="http://schemas.microsoft.com/office/drawing/2014/main" id="{7B366991-6003-755C-0E99-DE3743D5DB73}"/>
                </a:ext>
              </a:extLst>
            </p:cNvPr>
            <p:cNvGrpSpPr/>
            <p:nvPr/>
          </p:nvGrpSpPr>
          <p:grpSpPr>
            <a:xfrm>
              <a:off x="1576795" y="1507597"/>
              <a:ext cx="5914033" cy="3116884"/>
              <a:chOff x="4158729" y="2881150"/>
              <a:chExt cx="2681909" cy="1732190"/>
            </a:xfrm>
          </p:grpSpPr>
          <p:sp>
            <p:nvSpPr>
              <p:cNvPr id="10" name="Google Shape;419;p28">
                <a:extLst>
                  <a:ext uri="{FF2B5EF4-FFF2-40B4-BE49-F238E27FC236}">
                    <a16:creationId xmlns:a16="http://schemas.microsoft.com/office/drawing/2014/main" id="{6F6CC264-F09F-5287-0ADB-F93368083EAD}"/>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0;p28">
                <a:extLst>
                  <a:ext uri="{FF2B5EF4-FFF2-40B4-BE49-F238E27FC236}">
                    <a16:creationId xmlns:a16="http://schemas.microsoft.com/office/drawing/2014/main" id="{68FDF9AD-3613-D725-C77C-2760C1929566}"/>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9" name="Gambar 8">
              <a:extLst>
                <a:ext uri="{FF2B5EF4-FFF2-40B4-BE49-F238E27FC236}">
                  <a16:creationId xmlns:a16="http://schemas.microsoft.com/office/drawing/2014/main" id="{CAB49184-5DAD-EABA-57B0-350ABDF2A79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18" t="4803" r="5606" b="52825"/>
            <a:stretch/>
          </p:blipFill>
          <p:spPr bwMode="auto">
            <a:xfrm>
              <a:off x="1706240" y="1676560"/>
              <a:ext cx="5663296" cy="2784684"/>
            </a:xfrm>
            <a:prstGeom prst="rect">
              <a:avLst/>
            </a:prstGeom>
            <a:noFill/>
            <a:ln>
              <a:noFill/>
            </a:ln>
            <a:extLst>
              <a:ext uri="{53640926-AAD7-44D8-BBD7-CCE9431645EC}">
                <a14:shadowObscured xmlns:a14="http://schemas.microsoft.com/office/drawing/2010/main"/>
              </a:ext>
            </a:extLst>
          </p:spPr>
        </p:pic>
      </p:grpSp>
      <p:grpSp>
        <p:nvGrpSpPr>
          <p:cNvPr id="13" name="Group 12">
            <a:extLst>
              <a:ext uri="{FF2B5EF4-FFF2-40B4-BE49-F238E27FC236}">
                <a16:creationId xmlns:a16="http://schemas.microsoft.com/office/drawing/2014/main" id="{D7E9376C-7C25-CB63-B75E-7A6C1ED1E262}"/>
              </a:ext>
            </a:extLst>
          </p:cNvPr>
          <p:cNvGrpSpPr/>
          <p:nvPr/>
        </p:nvGrpSpPr>
        <p:grpSpPr>
          <a:xfrm>
            <a:off x="-4932832" y="1661936"/>
            <a:ext cx="4082592" cy="2647265"/>
            <a:chOff x="446888" y="1844533"/>
            <a:chExt cx="4082592" cy="2647265"/>
          </a:xfrm>
        </p:grpSpPr>
        <p:grpSp>
          <p:nvGrpSpPr>
            <p:cNvPr id="14" name="Group 13">
              <a:extLst>
                <a:ext uri="{FF2B5EF4-FFF2-40B4-BE49-F238E27FC236}">
                  <a16:creationId xmlns:a16="http://schemas.microsoft.com/office/drawing/2014/main" id="{0AEDA8FD-0CA1-9038-9AAA-AAF534001577}"/>
                </a:ext>
              </a:extLst>
            </p:cNvPr>
            <p:cNvGrpSpPr/>
            <p:nvPr/>
          </p:nvGrpSpPr>
          <p:grpSpPr>
            <a:xfrm>
              <a:off x="446888" y="1844533"/>
              <a:ext cx="4082592" cy="2647265"/>
              <a:chOff x="4158729" y="2881150"/>
              <a:chExt cx="2681909" cy="1732190"/>
            </a:xfrm>
          </p:grpSpPr>
          <p:sp>
            <p:nvSpPr>
              <p:cNvPr id="17" name="Google Shape;419;p28">
                <a:extLst>
                  <a:ext uri="{FF2B5EF4-FFF2-40B4-BE49-F238E27FC236}">
                    <a16:creationId xmlns:a16="http://schemas.microsoft.com/office/drawing/2014/main" id="{CC1E214A-9FE1-1BEA-763F-708C47A11281}"/>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20;p28">
                <a:extLst>
                  <a:ext uri="{FF2B5EF4-FFF2-40B4-BE49-F238E27FC236}">
                    <a16:creationId xmlns:a16="http://schemas.microsoft.com/office/drawing/2014/main" id="{4A666964-E4E0-6FB6-246F-106DD91D7F9F}"/>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5" name="Gambar 1">
              <a:extLst>
                <a:ext uri="{FF2B5EF4-FFF2-40B4-BE49-F238E27FC236}">
                  <a16:creationId xmlns:a16="http://schemas.microsoft.com/office/drawing/2014/main" id="{00591B6A-28EF-ADC4-EE74-39DB47B21247}"/>
                </a:ext>
              </a:extLst>
            </p:cNvPr>
            <p:cNvPicPr>
              <a:picLocks noChangeAspect="1"/>
            </p:cNvPicPr>
            <p:nvPr/>
          </p:nvPicPr>
          <p:blipFill>
            <a:blip r:embed="rId5"/>
            <a:stretch>
              <a:fillRect/>
            </a:stretch>
          </p:blipFill>
          <p:spPr>
            <a:xfrm>
              <a:off x="536248" y="1988038"/>
              <a:ext cx="3914226" cy="2393764"/>
            </a:xfrm>
            <a:prstGeom prst="rect">
              <a:avLst/>
            </a:prstGeom>
          </p:spPr>
        </p:pic>
      </p:grpSp>
    </p:spTree>
    <p:extLst>
      <p:ext uri="{BB962C8B-B14F-4D97-AF65-F5344CB8AC3E}">
        <p14:creationId xmlns:p14="http://schemas.microsoft.com/office/powerpoint/2010/main" val="591931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Hyperlink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60D81BD0-4771-4F34-6DB0-5C5D14525B05}"/>
              </a:ext>
            </a:extLst>
          </p:cNvPr>
          <p:cNvSpPr txBox="1"/>
          <p:nvPr/>
        </p:nvSpPr>
        <p:spPr>
          <a:xfrm>
            <a:off x="1291111" y="1209052"/>
            <a:ext cx="1599296" cy="290079"/>
          </a:xfrm>
          <a:prstGeom prst="rect">
            <a:avLst/>
          </a:prstGeom>
          <a:noFill/>
        </p:spPr>
        <p:txBody>
          <a:bodyPr wrap="square" rtlCol="0">
            <a:spAutoFit/>
          </a:bodyPr>
          <a:lstStyle/>
          <a:p>
            <a:pPr>
              <a:lnSpc>
                <a:spcPct val="115000"/>
              </a:lnSpc>
            </a:pPr>
            <a:r>
              <a:rPr lang="en-US" sz="1200" b="1" kern="100" dirty="0">
                <a:solidFill>
                  <a:schemeClr val="bg1"/>
                </a:solidFill>
                <a:latin typeface="Roboto" panose="02000000000000000000" pitchFamily="2" charset="0"/>
                <a:ea typeface="Roboto" panose="02000000000000000000" pitchFamily="2" charset="0"/>
                <a:cs typeface="Roboto" panose="02000000000000000000" pitchFamily="2" charset="0"/>
              </a:rPr>
              <a:t>3. Page Hyperlink </a:t>
            </a:r>
          </a:p>
        </p:txBody>
      </p:sp>
      <p:sp>
        <p:nvSpPr>
          <p:cNvPr id="5" name="TextBox 4">
            <a:extLst>
              <a:ext uri="{FF2B5EF4-FFF2-40B4-BE49-F238E27FC236}">
                <a16:creationId xmlns:a16="http://schemas.microsoft.com/office/drawing/2014/main" id="{7087A170-DC21-B144-4A55-829F16D7A146}"/>
              </a:ext>
            </a:extLst>
          </p:cNvPr>
          <p:cNvSpPr txBox="1"/>
          <p:nvPr/>
        </p:nvSpPr>
        <p:spPr>
          <a:xfrm>
            <a:off x="1291111" y="1499131"/>
            <a:ext cx="5348896" cy="1139543"/>
          </a:xfrm>
          <a:prstGeom prst="rect">
            <a:avLst/>
          </a:prstGeom>
          <a:noFill/>
        </p:spPr>
        <p:txBody>
          <a:bodyPr wrap="square" rtlCol="0">
            <a:spAutoFit/>
          </a:bodyPr>
          <a:lstStyle/>
          <a:p>
            <a:pPr marL="457200">
              <a:lnSpc>
                <a:spcPct val="115000"/>
              </a:lnSpc>
            </a:pP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Dalam membuat hyperlink untuk sebuah website bukan hanya atribut href saja yang perlu menjadi perhatian programmer, atribut </a:t>
            </a:r>
            <a:r>
              <a:rPr lang="id-ID" sz="1200"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target</a:t>
            </a: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juga perlu ditambahkan dalam tag </a:t>
            </a:r>
            <a:r>
              <a:rPr lang="id-ID" sz="1200"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a</a:t>
            </a: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Nilai yang sering dipakai dalam atribut target adalah:</a:t>
            </a:r>
            <a:endParaRPr lang="en-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lvl="0">
              <a:lnSpc>
                <a:spcPct val="115000"/>
              </a:lnSpc>
            </a:pPr>
            <a:r>
              <a:rPr lang="en-US"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D" sz="12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6" name="TextBox 5">
            <a:extLst>
              <a:ext uri="{FF2B5EF4-FFF2-40B4-BE49-F238E27FC236}">
                <a16:creationId xmlns:a16="http://schemas.microsoft.com/office/drawing/2014/main" id="{20F4B8FA-92C4-A9A1-2A37-13EFC249763D}"/>
              </a:ext>
            </a:extLst>
          </p:cNvPr>
          <p:cNvSpPr txBox="1"/>
          <p:nvPr/>
        </p:nvSpPr>
        <p:spPr>
          <a:xfrm>
            <a:off x="2200762" y="2455873"/>
            <a:ext cx="5348896" cy="2290884"/>
          </a:xfrm>
          <a:prstGeom prst="rect">
            <a:avLst/>
          </a:prstGeom>
          <a:noFill/>
        </p:spPr>
        <p:txBody>
          <a:bodyPr wrap="square" rtlCol="0">
            <a:spAutoFit/>
          </a:bodyPr>
          <a:lstStyle/>
          <a:p>
            <a:pPr lvl="0">
              <a:lnSpc>
                <a:spcPct val="115000"/>
              </a:lnSpc>
            </a:pPr>
            <a:r>
              <a:rPr lang="en-US"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1. </a:t>
            </a: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target=”_self”</a:t>
            </a:r>
            <a:endParaRPr lang="en-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lvl="2">
              <a:lnSpc>
                <a:spcPct val="115000"/>
              </a:lnSpc>
            </a:pPr>
            <a:r>
              <a:rPr lang="en-US"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ini adalah nilai default jika kita tidak menambahkan atribut target pada tag </a:t>
            </a:r>
            <a:r>
              <a:rPr lang="id-ID" sz="1200"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a</a:t>
            </a: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Nilai atribut ini akan membuat, ketika pengguna menggunakan hyperlink maka sumber yang dituju akan dibuka pada tab yang sama.</a:t>
            </a:r>
            <a:endParaRPr lang="en-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lvl="0">
              <a:lnSpc>
                <a:spcPct val="115000"/>
              </a:lnSpc>
            </a:pPr>
            <a:r>
              <a:rPr lang="en-US" sz="1200" dirty="0">
                <a:solidFill>
                  <a:schemeClr val="bg1"/>
                </a:solidFill>
                <a:latin typeface="Roboto" panose="02000000000000000000" pitchFamily="2" charset="0"/>
                <a:ea typeface="Roboto" panose="02000000000000000000" pitchFamily="2" charset="0"/>
                <a:cs typeface="Roboto" panose="02000000000000000000" pitchFamily="2" charset="0"/>
              </a:rPr>
              <a:t>2. </a:t>
            </a: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target=”_blank”</a:t>
            </a:r>
            <a:endParaRPr lang="en-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spcAft>
                <a:spcPts val="800"/>
              </a:spcAft>
            </a:pPr>
            <a:r>
              <a:rPr lang="en-US"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jika kita menambahkan atribut </a:t>
            </a:r>
            <a:r>
              <a:rPr lang="id-ID" sz="1200"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target</a:t>
            </a: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dengan nilai “_blank”, maka ketyika pengguna menggunakan hyperlink sumber akan terbuka pada tab baru.</a:t>
            </a:r>
            <a:endParaRPr lang="en-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endParaRPr lang="en-ID" sz="1200" dirty="0">
              <a:solidFill>
                <a:schemeClr val="bg1"/>
              </a:solidFill>
              <a:latin typeface="Roboto" panose="02000000000000000000" pitchFamily="2" charset="0"/>
              <a:ea typeface="Roboto" panose="02000000000000000000" pitchFamily="2" charset="0"/>
              <a:cs typeface="Roboto" panose="02000000000000000000" pitchFamily="2" charset="0"/>
            </a:endParaRPr>
          </a:p>
        </p:txBody>
      </p:sp>
      <p:grpSp>
        <p:nvGrpSpPr>
          <p:cNvPr id="4" name="Group 3">
            <a:extLst>
              <a:ext uri="{FF2B5EF4-FFF2-40B4-BE49-F238E27FC236}">
                <a16:creationId xmlns:a16="http://schemas.microsoft.com/office/drawing/2014/main" id="{AC25A156-6B60-2F36-F0A3-EBCE932961AF}"/>
              </a:ext>
            </a:extLst>
          </p:cNvPr>
          <p:cNvGrpSpPr/>
          <p:nvPr/>
        </p:nvGrpSpPr>
        <p:grpSpPr>
          <a:xfrm>
            <a:off x="-4550775" y="2142639"/>
            <a:ext cx="3709978" cy="2182115"/>
            <a:chOff x="758895" y="2095164"/>
            <a:chExt cx="3709978" cy="2182115"/>
          </a:xfrm>
        </p:grpSpPr>
        <p:grpSp>
          <p:nvGrpSpPr>
            <p:cNvPr id="7" name="Group 6">
              <a:extLst>
                <a:ext uri="{FF2B5EF4-FFF2-40B4-BE49-F238E27FC236}">
                  <a16:creationId xmlns:a16="http://schemas.microsoft.com/office/drawing/2014/main" id="{8D463FC0-13F5-D166-B92F-47073E8579C2}"/>
                </a:ext>
              </a:extLst>
            </p:cNvPr>
            <p:cNvGrpSpPr/>
            <p:nvPr/>
          </p:nvGrpSpPr>
          <p:grpSpPr>
            <a:xfrm>
              <a:off x="758895" y="2095164"/>
              <a:ext cx="3709978" cy="2182115"/>
              <a:chOff x="4158729" y="2881150"/>
              <a:chExt cx="2681909" cy="1732190"/>
            </a:xfrm>
          </p:grpSpPr>
          <p:sp>
            <p:nvSpPr>
              <p:cNvPr id="9" name="Google Shape;419;p28">
                <a:extLst>
                  <a:ext uri="{FF2B5EF4-FFF2-40B4-BE49-F238E27FC236}">
                    <a16:creationId xmlns:a16="http://schemas.microsoft.com/office/drawing/2014/main" id="{731574C9-011D-0535-8A47-EE8A3EB4FC25}"/>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0;p28">
                <a:extLst>
                  <a:ext uri="{FF2B5EF4-FFF2-40B4-BE49-F238E27FC236}">
                    <a16:creationId xmlns:a16="http://schemas.microsoft.com/office/drawing/2014/main" id="{E34FF0AE-3816-7F78-9F32-2A6032E489C7}"/>
                  </a:ext>
                </a:extLst>
              </p:cNvPr>
              <p:cNvSpPr/>
              <p:nvPr/>
            </p:nvSpPr>
            <p:spPr>
              <a:xfrm>
                <a:off x="4217430" y="2975050"/>
                <a:ext cx="2562850"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8" name="Gambar 1">
              <a:extLst>
                <a:ext uri="{FF2B5EF4-FFF2-40B4-BE49-F238E27FC236}">
                  <a16:creationId xmlns:a16="http://schemas.microsoft.com/office/drawing/2014/main" id="{C59EC99B-921E-AAA9-A00F-990613333075}"/>
                </a:ext>
              </a:extLst>
            </p:cNvPr>
            <p:cNvPicPr>
              <a:picLocks noChangeAspect="1"/>
            </p:cNvPicPr>
            <p:nvPr/>
          </p:nvPicPr>
          <p:blipFill>
            <a:blip r:embed="rId4"/>
            <a:stretch>
              <a:fillRect/>
            </a:stretch>
          </p:blipFill>
          <p:spPr>
            <a:xfrm>
              <a:off x="845313" y="2195697"/>
              <a:ext cx="3540065" cy="2008670"/>
            </a:xfrm>
            <a:prstGeom prst="rect">
              <a:avLst/>
            </a:prstGeom>
          </p:spPr>
        </p:pic>
      </p:grpSp>
      <p:grpSp>
        <p:nvGrpSpPr>
          <p:cNvPr id="11" name="Group 10">
            <a:extLst>
              <a:ext uri="{FF2B5EF4-FFF2-40B4-BE49-F238E27FC236}">
                <a16:creationId xmlns:a16="http://schemas.microsoft.com/office/drawing/2014/main" id="{D9E6369E-CFB7-561E-3C08-5A4C78B1FD4C}"/>
              </a:ext>
            </a:extLst>
          </p:cNvPr>
          <p:cNvGrpSpPr/>
          <p:nvPr/>
        </p:nvGrpSpPr>
        <p:grpSpPr>
          <a:xfrm>
            <a:off x="9801917" y="2260929"/>
            <a:ext cx="3923838" cy="2127910"/>
            <a:chOff x="4730131" y="2095164"/>
            <a:chExt cx="3923838" cy="2127910"/>
          </a:xfrm>
        </p:grpSpPr>
        <p:grpSp>
          <p:nvGrpSpPr>
            <p:cNvPr id="12" name="Group 11">
              <a:extLst>
                <a:ext uri="{FF2B5EF4-FFF2-40B4-BE49-F238E27FC236}">
                  <a16:creationId xmlns:a16="http://schemas.microsoft.com/office/drawing/2014/main" id="{F3C765A8-EB30-6A89-EE73-D70517CB3D63}"/>
                </a:ext>
              </a:extLst>
            </p:cNvPr>
            <p:cNvGrpSpPr/>
            <p:nvPr/>
          </p:nvGrpSpPr>
          <p:grpSpPr>
            <a:xfrm>
              <a:off x="4730131" y="2095164"/>
              <a:ext cx="3923838" cy="2127910"/>
              <a:chOff x="4158729" y="2881150"/>
              <a:chExt cx="2681909" cy="1732190"/>
            </a:xfrm>
          </p:grpSpPr>
          <p:sp>
            <p:nvSpPr>
              <p:cNvPr id="14" name="Google Shape;419;p28">
                <a:extLst>
                  <a:ext uri="{FF2B5EF4-FFF2-40B4-BE49-F238E27FC236}">
                    <a16:creationId xmlns:a16="http://schemas.microsoft.com/office/drawing/2014/main" id="{1DC90A2D-3D11-05D3-21DF-19A383F49D01}"/>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0;p28">
                <a:extLst>
                  <a:ext uri="{FF2B5EF4-FFF2-40B4-BE49-F238E27FC236}">
                    <a16:creationId xmlns:a16="http://schemas.microsoft.com/office/drawing/2014/main" id="{72963809-53B9-5744-E6CE-8B6C4C0D8952}"/>
                  </a:ext>
                </a:extLst>
              </p:cNvPr>
              <p:cNvSpPr/>
              <p:nvPr/>
            </p:nvSpPr>
            <p:spPr>
              <a:xfrm>
                <a:off x="4217430" y="2975050"/>
                <a:ext cx="2562850"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3" name="Gambar 1">
              <a:extLst>
                <a:ext uri="{FF2B5EF4-FFF2-40B4-BE49-F238E27FC236}">
                  <a16:creationId xmlns:a16="http://schemas.microsoft.com/office/drawing/2014/main" id="{169C8B05-7700-9E04-EB92-582EE656A56C}"/>
                </a:ext>
              </a:extLst>
            </p:cNvPr>
            <p:cNvPicPr>
              <a:picLocks noChangeAspect="1"/>
            </p:cNvPicPr>
            <p:nvPr/>
          </p:nvPicPr>
          <p:blipFill>
            <a:blip r:embed="rId5"/>
            <a:stretch>
              <a:fillRect/>
            </a:stretch>
          </p:blipFill>
          <p:spPr>
            <a:xfrm>
              <a:off x="4816549" y="2227616"/>
              <a:ext cx="3749112" cy="1905131"/>
            </a:xfrm>
            <a:prstGeom prst="rect">
              <a:avLst/>
            </a:prstGeom>
          </p:spPr>
        </p:pic>
      </p:grpSp>
      <p:grpSp>
        <p:nvGrpSpPr>
          <p:cNvPr id="37" name="Group 36">
            <a:extLst>
              <a:ext uri="{FF2B5EF4-FFF2-40B4-BE49-F238E27FC236}">
                <a16:creationId xmlns:a16="http://schemas.microsoft.com/office/drawing/2014/main" id="{339002EA-7C7B-8C0D-40D1-EFCDDCA18EA4}"/>
              </a:ext>
            </a:extLst>
          </p:cNvPr>
          <p:cNvGrpSpPr/>
          <p:nvPr/>
        </p:nvGrpSpPr>
        <p:grpSpPr>
          <a:xfrm>
            <a:off x="1590817" y="5703499"/>
            <a:ext cx="5914033" cy="3116884"/>
            <a:chOff x="1576795" y="1507597"/>
            <a:chExt cx="5914033" cy="3116884"/>
          </a:xfrm>
        </p:grpSpPr>
        <p:grpSp>
          <p:nvGrpSpPr>
            <p:cNvPr id="38" name="Group 37">
              <a:extLst>
                <a:ext uri="{FF2B5EF4-FFF2-40B4-BE49-F238E27FC236}">
                  <a16:creationId xmlns:a16="http://schemas.microsoft.com/office/drawing/2014/main" id="{5D8A6EE3-BBAE-E98E-5152-D6F82469A42E}"/>
                </a:ext>
              </a:extLst>
            </p:cNvPr>
            <p:cNvGrpSpPr/>
            <p:nvPr/>
          </p:nvGrpSpPr>
          <p:grpSpPr>
            <a:xfrm>
              <a:off x="1576795" y="1507597"/>
              <a:ext cx="5914033" cy="3116884"/>
              <a:chOff x="4158729" y="2881150"/>
              <a:chExt cx="2681909" cy="1732190"/>
            </a:xfrm>
          </p:grpSpPr>
          <p:sp>
            <p:nvSpPr>
              <p:cNvPr id="40" name="Google Shape;419;p28">
                <a:extLst>
                  <a:ext uri="{FF2B5EF4-FFF2-40B4-BE49-F238E27FC236}">
                    <a16:creationId xmlns:a16="http://schemas.microsoft.com/office/drawing/2014/main" id="{17D2F6A0-D854-BB40-25E1-50BE205DF646}"/>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20;p28">
                <a:extLst>
                  <a:ext uri="{FF2B5EF4-FFF2-40B4-BE49-F238E27FC236}">
                    <a16:creationId xmlns:a16="http://schemas.microsoft.com/office/drawing/2014/main" id="{A2A234CD-40CF-8DE1-449D-54E4A14C8FC4}"/>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39" name="Gambar 8">
              <a:extLst>
                <a:ext uri="{FF2B5EF4-FFF2-40B4-BE49-F238E27FC236}">
                  <a16:creationId xmlns:a16="http://schemas.microsoft.com/office/drawing/2014/main" id="{AF9DBE36-9333-BCDD-A68E-6D57E4EE0EED}"/>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318" t="4803" r="5606" b="52825"/>
            <a:stretch/>
          </p:blipFill>
          <p:spPr bwMode="auto">
            <a:xfrm>
              <a:off x="1706240" y="1676560"/>
              <a:ext cx="5663296" cy="2784684"/>
            </a:xfrm>
            <a:prstGeom prst="rect">
              <a:avLst/>
            </a:prstGeom>
            <a:noFill/>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2091199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Image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87A170-DC21-B144-4A55-829F16D7A146}"/>
              </a:ext>
            </a:extLst>
          </p:cNvPr>
          <p:cNvSpPr txBox="1"/>
          <p:nvPr/>
        </p:nvSpPr>
        <p:spPr>
          <a:xfrm>
            <a:off x="677272" y="1269930"/>
            <a:ext cx="7789455" cy="502445"/>
          </a:xfrm>
          <a:prstGeom prst="rect">
            <a:avLst/>
          </a:prstGeom>
          <a:noFill/>
        </p:spPr>
        <p:txBody>
          <a:bodyPr wrap="square" rtlCol="0">
            <a:spAutoFit/>
          </a:bodyPr>
          <a:lstStyle/>
          <a:p>
            <a:pPr marL="457200">
              <a:lnSpc>
                <a:spcPct val="115000"/>
              </a:lnSpc>
              <a:spcAft>
                <a:spcPts val="800"/>
              </a:spcAft>
            </a:pP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Untuk memasukkan gambar ke dalam website, kita perlu gambar yang bisa diakses oleh file html kita, lalu menggunakan tag </a:t>
            </a:r>
            <a:r>
              <a:rPr lang="id-ID" sz="1200"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img</a:t>
            </a: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untuk memasukkannya ke dalam website dengan bantuan atribut </a:t>
            </a:r>
            <a:r>
              <a:rPr lang="id-ID" sz="1200"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src</a:t>
            </a:r>
            <a:endParaRPr lang="en-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15" name="Group 14">
            <a:extLst>
              <a:ext uri="{FF2B5EF4-FFF2-40B4-BE49-F238E27FC236}">
                <a16:creationId xmlns:a16="http://schemas.microsoft.com/office/drawing/2014/main" id="{772BD8E2-B395-7050-7874-EFC63D91DF01}"/>
              </a:ext>
            </a:extLst>
          </p:cNvPr>
          <p:cNvGrpSpPr/>
          <p:nvPr/>
        </p:nvGrpSpPr>
        <p:grpSpPr>
          <a:xfrm>
            <a:off x="446888" y="1844533"/>
            <a:ext cx="4082592" cy="2647265"/>
            <a:chOff x="446888" y="1844533"/>
            <a:chExt cx="4082592" cy="2647265"/>
          </a:xfrm>
        </p:grpSpPr>
        <p:grpSp>
          <p:nvGrpSpPr>
            <p:cNvPr id="4" name="Group 3">
              <a:extLst>
                <a:ext uri="{FF2B5EF4-FFF2-40B4-BE49-F238E27FC236}">
                  <a16:creationId xmlns:a16="http://schemas.microsoft.com/office/drawing/2014/main" id="{27B19011-A5B0-6EA1-F9D9-DE098F4482E9}"/>
                </a:ext>
              </a:extLst>
            </p:cNvPr>
            <p:cNvGrpSpPr/>
            <p:nvPr/>
          </p:nvGrpSpPr>
          <p:grpSpPr>
            <a:xfrm>
              <a:off x="446888" y="1844533"/>
              <a:ext cx="4082592" cy="2647265"/>
              <a:chOff x="4158729" y="2881150"/>
              <a:chExt cx="2681909" cy="1732190"/>
            </a:xfrm>
          </p:grpSpPr>
          <p:sp>
            <p:nvSpPr>
              <p:cNvPr id="7" name="Google Shape;419;p28">
                <a:extLst>
                  <a:ext uri="{FF2B5EF4-FFF2-40B4-BE49-F238E27FC236}">
                    <a16:creationId xmlns:a16="http://schemas.microsoft.com/office/drawing/2014/main" id="{D6394ACA-216D-6628-4F91-8750E0B13F3E}"/>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0;p28">
                <a:extLst>
                  <a:ext uri="{FF2B5EF4-FFF2-40B4-BE49-F238E27FC236}">
                    <a16:creationId xmlns:a16="http://schemas.microsoft.com/office/drawing/2014/main" id="{BC05844D-D445-825E-BD50-20F84BFA9A5D}"/>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9" name="Gambar 1">
              <a:extLst>
                <a:ext uri="{FF2B5EF4-FFF2-40B4-BE49-F238E27FC236}">
                  <a16:creationId xmlns:a16="http://schemas.microsoft.com/office/drawing/2014/main" id="{5FA423E2-BAD1-5A41-1F6C-53516541609A}"/>
                </a:ext>
              </a:extLst>
            </p:cNvPr>
            <p:cNvPicPr>
              <a:picLocks noChangeAspect="1"/>
            </p:cNvPicPr>
            <p:nvPr/>
          </p:nvPicPr>
          <p:blipFill>
            <a:blip r:embed="rId4"/>
            <a:stretch>
              <a:fillRect/>
            </a:stretch>
          </p:blipFill>
          <p:spPr>
            <a:xfrm>
              <a:off x="536248" y="1988038"/>
              <a:ext cx="3914226" cy="2393764"/>
            </a:xfrm>
            <a:prstGeom prst="rect">
              <a:avLst/>
            </a:prstGeom>
          </p:spPr>
        </p:pic>
      </p:grpSp>
      <p:sp>
        <p:nvSpPr>
          <p:cNvPr id="10" name="TextBox 9">
            <a:extLst>
              <a:ext uri="{FF2B5EF4-FFF2-40B4-BE49-F238E27FC236}">
                <a16:creationId xmlns:a16="http://schemas.microsoft.com/office/drawing/2014/main" id="{3C4D79B2-9A4D-FDFF-19C8-643FC0A91C38}"/>
              </a:ext>
            </a:extLst>
          </p:cNvPr>
          <p:cNvSpPr txBox="1"/>
          <p:nvPr/>
        </p:nvSpPr>
        <p:spPr>
          <a:xfrm>
            <a:off x="4246641" y="1915880"/>
            <a:ext cx="4450472" cy="2413738"/>
          </a:xfrm>
          <a:prstGeom prst="rect">
            <a:avLst/>
          </a:prstGeom>
          <a:noFill/>
        </p:spPr>
        <p:txBody>
          <a:bodyPr wrap="square" rtlCol="0">
            <a:spAutoFit/>
          </a:bodyPr>
          <a:lstStyle/>
          <a:p>
            <a:pPr marL="457200">
              <a:lnSpc>
                <a:spcPct val="115000"/>
              </a:lnSpc>
              <a:spcAft>
                <a:spcPts val="800"/>
              </a:spcAft>
            </a:pP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Nilai pada atribut </a:t>
            </a:r>
            <a:r>
              <a:rPr lang="id-ID" sz="1200"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src</a:t>
            </a: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menandakan lokasi dari gambar yang akan kita tunjukkan. Atribut </a:t>
            </a:r>
            <a:r>
              <a:rPr lang="id-ID" sz="1200"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alt</a:t>
            </a: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berfungsi sebagai alternatif apa bila terjadi sesuatu kepada file gambar tersebut, maka yang akan ditampilkan adalah teks didalam atribute </a:t>
            </a:r>
            <a:r>
              <a:rPr lang="id-ID" sz="1200"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alt</a:t>
            </a: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tersebut. Atribut </a:t>
            </a:r>
            <a:r>
              <a:rPr lang="id-ID" sz="1200"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title</a:t>
            </a: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akan memunculkan teks didalam nilainya apabila cursor diarahkan ke gambar. Atribut </a:t>
            </a:r>
            <a:r>
              <a:rPr lang="id-ID" sz="1200"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width</a:t>
            </a: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&amp;</a:t>
            </a:r>
            <a:r>
              <a:rPr lang="id-ID" sz="1200"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height</a:t>
            </a: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berfungsi sebagai ukuran untuk gambar, lebih baik menggunakan salah satu dari atribut tersebut karena jika sudah menggunakan salah satunya, maka yang lain akan ikut menyesuaikan.</a:t>
            </a:r>
            <a:endParaRPr lang="en-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16" name="Group 15">
            <a:extLst>
              <a:ext uri="{FF2B5EF4-FFF2-40B4-BE49-F238E27FC236}">
                <a16:creationId xmlns:a16="http://schemas.microsoft.com/office/drawing/2014/main" id="{274FCA90-8690-DDF5-28FA-6BBA849913AB}"/>
              </a:ext>
            </a:extLst>
          </p:cNvPr>
          <p:cNvGrpSpPr/>
          <p:nvPr/>
        </p:nvGrpSpPr>
        <p:grpSpPr>
          <a:xfrm>
            <a:off x="2354660" y="5804676"/>
            <a:ext cx="4704900" cy="2290861"/>
            <a:chOff x="2060285" y="1773553"/>
            <a:chExt cx="4704900" cy="2290861"/>
          </a:xfrm>
        </p:grpSpPr>
        <p:grpSp>
          <p:nvGrpSpPr>
            <p:cNvPr id="17" name="Group 16">
              <a:extLst>
                <a:ext uri="{FF2B5EF4-FFF2-40B4-BE49-F238E27FC236}">
                  <a16:creationId xmlns:a16="http://schemas.microsoft.com/office/drawing/2014/main" id="{63E341BD-9D0E-63A7-0CBE-F4B8448B6C4B}"/>
                </a:ext>
              </a:extLst>
            </p:cNvPr>
            <p:cNvGrpSpPr/>
            <p:nvPr/>
          </p:nvGrpSpPr>
          <p:grpSpPr>
            <a:xfrm>
              <a:off x="2060285" y="1773553"/>
              <a:ext cx="4704900" cy="2290861"/>
              <a:chOff x="4158729" y="2881150"/>
              <a:chExt cx="2681909" cy="1732190"/>
            </a:xfrm>
          </p:grpSpPr>
          <p:sp>
            <p:nvSpPr>
              <p:cNvPr id="19" name="Google Shape;419;p28">
                <a:extLst>
                  <a:ext uri="{FF2B5EF4-FFF2-40B4-BE49-F238E27FC236}">
                    <a16:creationId xmlns:a16="http://schemas.microsoft.com/office/drawing/2014/main" id="{C1A20FAA-174F-A126-A602-4954EA15D149}"/>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20;p28">
                <a:extLst>
                  <a:ext uri="{FF2B5EF4-FFF2-40B4-BE49-F238E27FC236}">
                    <a16:creationId xmlns:a16="http://schemas.microsoft.com/office/drawing/2014/main" id="{C80DB267-8181-C645-56C0-E88BE2843248}"/>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8" name="Gambar 1">
              <a:extLst>
                <a:ext uri="{FF2B5EF4-FFF2-40B4-BE49-F238E27FC236}">
                  <a16:creationId xmlns:a16="http://schemas.microsoft.com/office/drawing/2014/main" id="{42B9FA21-9649-534E-7C71-673602994281}"/>
                </a:ext>
              </a:extLst>
            </p:cNvPr>
            <p:cNvPicPr>
              <a:picLocks noChangeAspect="1"/>
            </p:cNvPicPr>
            <p:nvPr/>
          </p:nvPicPr>
          <p:blipFill>
            <a:blip r:embed="rId5"/>
            <a:stretch>
              <a:fillRect/>
            </a:stretch>
          </p:blipFill>
          <p:spPr>
            <a:xfrm>
              <a:off x="2163265" y="1895372"/>
              <a:ext cx="4505426" cy="2089088"/>
            </a:xfrm>
            <a:prstGeom prst="rect">
              <a:avLst/>
            </a:prstGeom>
          </p:spPr>
        </p:pic>
      </p:grpSp>
      <p:grpSp>
        <p:nvGrpSpPr>
          <p:cNvPr id="6" name="Group 5">
            <a:extLst>
              <a:ext uri="{FF2B5EF4-FFF2-40B4-BE49-F238E27FC236}">
                <a16:creationId xmlns:a16="http://schemas.microsoft.com/office/drawing/2014/main" id="{EDEACF45-8C56-BDD1-2B98-852CFA2D0C86}"/>
              </a:ext>
            </a:extLst>
          </p:cNvPr>
          <p:cNvGrpSpPr/>
          <p:nvPr/>
        </p:nvGrpSpPr>
        <p:grpSpPr>
          <a:xfrm>
            <a:off x="-6679342" y="1125614"/>
            <a:ext cx="5917193" cy="3116884"/>
            <a:chOff x="1576795" y="1492973"/>
            <a:chExt cx="5917193" cy="3116884"/>
          </a:xfrm>
        </p:grpSpPr>
        <p:grpSp>
          <p:nvGrpSpPr>
            <p:cNvPr id="11" name="Group 10">
              <a:extLst>
                <a:ext uri="{FF2B5EF4-FFF2-40B4-BE49-F238E27FC236}">
                  <a16:creationId xmlns:a16="http://schemas.microsoft.com/office/drawing/2014/main" id="{B1B5531A-01D2-3402-6D30-B3CE7E1A9D53}"/>
                </a:ext>
              </a:extLst>
            </p:cNvPr>
            <p:cNvGrpSpPr/>
            <p:nvPr/>
          </p:nvGrpSpPr>
          <p:grpSpPr>
            <a:xfrm>
              <a:off x="1576795" y="1492973"/>
              <a:ext cx="5917193" cy="3116884"/>
              <a:chOff x="4158729" y="2881150"/>
              <a:chExt cx="2681909" cy="1732190"/>
            </a:xfrm>
          </p:grpSpPr>
          <p:sp>
            <p:nvSpPr>
              <p:cNvPr id="13" name="Google Shape;419;p28">
                <a:extLst>
                  <a:ext uri="{FF2B5EF4-FFF2-40B4-BE49-F238E27FC236}">
                    <a16:creationId xmlns:a16="http://schemas.microsoft.com/office/drawing/2014/main" id="{56D94292-608B-D5C4-8D19-4AD70388F07D}"/>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20;p28">
                <a:extLst>
                  <a:ext uri="{FF2B5EF4-FFF2-40B4-BE49-F238E27FC236}">
                    <a16:creationId xmlns:a16="http://schemas.microsoft.com/office/drawing/2014/main" id="{20F93D7D-4E1B-9436-F931-C08885664CB5}"/>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2" name="Gambar 8">
              <a:extLst>
                <a:ext uri="{FF2B5EF4-FFF2-40B4-BE49-F238E27FC236}">
                  <a16:creationId xmlns:a16="http://schemas.microsoft.com/office/drawing/2014/main" id="{C0FBDD13-0254-CF41-C2DC-E170644803B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318" t="43926" r="5606" b="5840"/>
            <a:stretch/>
          </p:blipFill>
          <p:spPr bwMode="auto">
            <a:xfrm>
              <a:off x="1686849" y="1560085"/>
              <a:ext cx="5685782" cy="2987914"/>
            </a:xfrm>
            <a:prstGeom prst="rect">
              <a:avLst/>
            </a:prstGeom>
            <a:noFill/>
            <a:ln>
              <a:noFill/>
            </a:ln>
            <a:extLst>
              <a:ext uri="{53640926-AAD7-44D8-BBD7-CCE9431645EC}">
                <a14:shadowObscured xmlns:a14="http://schemas.microsoft.com/office/drawing/2010/main"/>
              </a:ext>
            </a:extLst>
          </p:spPr>
        </p:pic>
      </p:grpSp>
    </p:spTree>
    <p:extLst>
      <p:ext uri="{BB962C8B-B14F-4D97-AF65-F5344CB8AC3E}">
        <p14:creationId xmlns:p14="http://schemas.microsoft.com/office/powerpoint/2010/main" val="3101478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 name="Google Shape;110;p22">
            <a:extLst>
              <a:ext uri="{FF2B5EF4-FFF2-40B4-BE49-F238E27FC236}">
                <a16:creationId xmlns:a16="http://schemas.microsoft.com/office/drawing/2014/main" id="{673D7470-7E68-9E46-E1CB-62DC81C43272}"/>
              </a:ext>
            </a:extLst>
          </p:cNvPr>
          <p:cNvSpPr txBox="1">
            <a:spLocks/>
          </p:cNvSpPr>
          <p:nvPr/>
        </p:nvSpPr>
        <p:spPr>
          <a:xfrm>
            <a:off x="135405" y="4568259"/>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sp>
        <p:nvSpPr>
          <p:cNvPr id="263" name="Google Shape;263;p24"/>
          <p:cNvSpPr txBox="1">
            <a:spLocks noGrp="1"/>
          </p:cNvSpPr>
          <p:nvPr>
            <p:ph type="subTitle" idx="1"/>
          </p:nvPr>
        </p:nvSpPr>
        <p:spPr>
          <a:xfrm>
            <a:off x="1576795" y="1502010"/>
            <a:ext cx="6534912" cy="241046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400" dirty="0">
                <a:latin typeface="Roboto" panose="02000000000000000000" pitchFamily="2" charset="0"/>
                <a:ea typeface="Roboto" panose="02000000000000000000" pitchFamily="2" charset="0"/>
                <a:cs typeface="Roboto" panose="02000000000000000000" pitchFamily="2" charset="0"/>
              </a:rPr>
              <a:t>HTML, CSS, dan </a:t>
            </a:r>
            <a:r>
              <a:rPr lang="en-US" sz="1400" dirty="0" err="1">
                <a:latin typeface="Roboto" panose="02000000000000000000" pitchFamily="2" charset="0"/>
                <a:ea typeface="Roboto" panose="02000000000000000000" pitchFamily="2" charset="0"/>
                <a:cs typeface="Roboto" panose="02000000000000000000" pitchFamily="2" charset="0"/>
              </a:rPr>
              <a:t>Javascript</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adalah</a:t>
            </a:r>
            <a:r>
              <a:rPr lang="en-US" sz="1400" dirty="0">
                <a:latin typeface="Roboto" panose="02000000000000000000" pitchFamily="2" charset="0"/>
                <a:ea typeface="Roboto" panose="02000000000000000000" pitchFamily="2" charset="0"/>
                <a:cs typeface="Roboto" panose="02000000000000000000" pitchFamily="2" charset="0"/>
              </a:rPr>
              <a:t> 3 </a:t>
            </a:r>
            <a:r>
              <a:rPr lang="en-US" sz="1400" dirty="0" err="1">
                <a:latin typeface="Roboto" panose="02000000000000000000" pitchFamily="2" charset="0"/>
                <a:ea typeface="Roboto" panose="02000000000000000000" pitchFamily="2" charset="0"/>
                <a:cs typeface="Roboto" panose="02000000000000000000" pitchFamily="2" charset="0"/>
              </a:rPr>
              <a:t>teknologi</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utama</a:t>
            </a:r>
            <a:r>
              <a:rPr lang="en-US" sz="1400" dirty="0">
                <a:latin typeface="Roboto" panose="02000000000000000000" pitchFamily="2" charset="0"/>
                <a:ea typeface="Roboto" panose="02000000000000000000" pitchFamily="2" charset="0"/>
                <a:cs typeface="Roboto" panose="02000000000000000000" pitchFamily="2" charset="0"/>
              </a:rPr>
              <a:t> yang </a:t>
            </a:r>
            <a:r>
              <a:rPr lang="en-US" sz="1400" dirty="0" err="1">
                <a:latin typeface="Roboto" panose="02000000000000000000" pitchFamily="2" charset="0"/>
                <a:ea typeface="Roboto" panose="02000000000000000000" pitchFamily="2" charset="0"/>
                <a:cs typeface="Roboto" panose="02000000000000000000" pitchFamily="2" charset="0"/>
              </a:rPr>
              <a:t>akan</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digunakan</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untuk</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membangun</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sebuah</a:t>
            </a:r>
            <a:r>
              <a:rPr lang="en-US" sz="1400" dirty="0">
                <a:latin typeface="Roboto" panose="02000000000000000000" pitchFamily="2" charset="0"/>
                <a:ea typeface="Roboto" panose="02000000000000000000" pitchFamily="2" charset="0"/>
                <a:cs typeface="Roboto" panose="02000000000000000000" pitchFamily="2" charset="0"/>
              </a:rPr>
              <a:t> website. </a:t>
            </a:r>
            <a:r>
              <a:rPr lang="en-US" sz="1400" dirty="0" err="1">
                <a:latin typeface="Roboto" panose="02000000000000000000" pitchFamily="2" charset="0"/>
                <a:ea typeface="Roboto" panose="02000000000000000000" pitchFamily="2" charset="0"/>
                <a:cs typeface="Roboto" panose="02000000000000000000" pitchFamily="2" charset="0"/>
              </a:rPr>
              <a:t>Seperti</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dalam</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ilustrasi</a:t>
            </a:r>
            <a:r>
              <a:rPr lang="en-US" sz="1400" dirty="0">
                <a:latin typeface="Roboto" panose="02000000000000000000" pitchFamily="2" charset="0"/>
                <a:ea typeface="Roboto" panose="02000000000000000000" pitchFamily="2" charset="0"/>
                <a:cs typeface="Roboto" panose="02000000000000000000" pitchFamily="2" charset="0"/>
              </a:rPr>
              <a:t> HTML </a:t>
            </a:r>
            <a:r>
              <a:rPr lang="en-US" sz="1400" dirty="0" err="1">
                <a:latin typeface="Roboto" panose="02000000000000000000" pitchFamily="2" charset="0"/>
                <a:ea typeface="Roboto" panose="02000000000000000000" pitchFamily="2" charset="0"/>
                <a:cs typeface="Roboto" panose="02000000000000000000" pitchFamily="2" charset="0"/>
              </a:rPr>
              <a:t>digunakan</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untuk</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membangun</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struktur</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sebuah</a:t>
            </a:r>
            <a:r>
              <a:rPr lang="en-US" sz="1400" dirty="0">
                <a:latin typeface="Roboto" panose="02000000000000000000" pitchFamily="2" charset="0"/>
                <a:ea typeface="Roboto" panose="02000000000000000000" pitchFamily="2" charset="0"/>
                <a:cs typeface="Roboto" panose="02000000000000000000" pitchFamily="2" charset="0"/>
              </a:rPr>
              <a:t> website, CSS </a:t>
            </a:r>
            <a:r>
              <a:rPr lang="en-US" sz="1400" dirty="0" err="1">
                <a:latin typeface="Roboto" panose="02000000000000000000" pitchFamily="2" charset="0"/>
                <a:ea typeface="Roboto" panose="02000000000000000000" pitchFamily="2" charset="0"/>
                <a:cs typeface="Roboto" panose="02000000000000000000" pitchFamily="2" charset="0"/>
              </a:rPr>
              <a:t>digunakan</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untuk</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memberikan</a:t>
            </a:r>
            <a:r>
              <a:rPr lang="en-US" sz="1400" dirty="0">
                <a:latin typeface="Roboto" panose="02000000000000000000" pitchFamily="2" charset="0"/>
                <a:ea typeface="Roboto" panose="02000000000000000000" pitchFamily="2" charset="0"/>
                <a:cs typeface="Roboto" panose="02000000000000000000" pitchFamily="2" charset="0"/>
              </a:rPr>
              <a:t> style pada website, dan </a:t>
            </a:r>
            <a:r>
              <a:rPr lang="en-US" sz="1400" dirty="0" err="1">
                <a:latin typeface="Roboto" panose="02000000000000000000" pitchFamily="2" charset="0"/>
                <a:ea typeface="Roboto" panose="02000000000000000000" pitchFamily="2" charset="0"/>
                <a:cs typeface="Roboto" panose="02000000000000000000" pitchFamily="2" charset="0"/>
              </a:rPr>
              <a:t>javascript</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digunakan</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untuk</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menjalankan</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kode-kode</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untuk</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fungsionalitas</a:t>
            </a:r>
            <a:r>
              <a:rPr lang="en-US" sz="1400" dirty="0">
                <a:latin typeface="Roboto" panose="02000000000000000000" pitchFamily="2" charset="0"/>
                <a:ea typeface="Roboto" panose="02000000000000000000" pitchFamily="2" charset="0"/>
                <a:cs typeface="Roboto" panose="02000000000000000000" pitchFamily="2" charset="0"/>
              </a:rPr>
              <a:t> website. </a:t>
            </a:r>
          </a:p>
          <a:p>
            <a:pPr marL="0" lvl="0" indent="0" algn="ctr" rtl="0">
              <a:spcBef>
                <a:spcPts val="0"/>
              </a:spcBef>
              <a:spcAft>
                <a:spcPts val="0"/>
              </a:spcAft>
              <a:buClr>
                <a:schemeClr val="dk1"/>
              </a:buClr>
              <a:buSzPts val="1100"/>
              <a:buFont typeface="Arial"/>
              <a:buNone/>
            </a:pPr>
            <a:endParaRPr lang="en-US" sz="1400" dirty="0">
              <a:latin typeface="Roboto" panose="02000000000000000000" pitchFamily="2" charset="0"/>
              <a:ea typeface="Roboto" panose="02000000000000000000" pitchFamily="2" charset="0"/>
              <a:cs typeface="Roboto" panose="02000000000000000000" pitchFamily="2" charset="0"/>
            </a:endParaRPr>
          </a:p>
          <a:p>
            <a:pPr marL="0" lvl="0" indent="0" algn="ctr" rtl="0">
              <a:spcBef>
                <a:spcPts val="0"/>
              </a:spcBef>
              <a:spcAft>
                <a:spcPts val="0"/>
              </a:spcAft>
              <a:buClr>
                <a:schemeClr val="dk1"/>
              </a:buClr>
              <a:buSzPts val="1100"/>
              <a:buFont typeface="Arial"/>
              <a:buNone/>
            </a:pPr>
            <a:r>
              <a:rPr lang="en-US" sz="1400" dirty="0" err="1">
                <a:latin typeface="Roboto" panose="02000000000000000000" pitchFamily="2" charset="0"/>
                <a:ea typeface="Roboto" panose="02000000000000000000" pitchFamily="2" charset="0"/>
                <a:cs typeface="Roboto" panose="02000000000000000000" pitchFamily="2" charset="0"/>
              </a:rPr>
              <a:t>Tetapi</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dalam</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pembuatan</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suatu</a:t>
            </a:r>
            <a:r>
              <a:rPr lang="en-US" sz="1400" dirty="0">
                <a:latin typeface="Roboto" panose="02000000000000000000" pitchFamily="2" charset="0"/>
                <a:ea typeface="Roboto" panose="02000000000000000000" pitchFamily="2" charset="0"/>
                <a:cs typeface="Roboto" panose="02000000000000000000" pitchFamily="2" charset="0"/>
              </a:rPr>
              <a:t> website </a:t>
            </a:r>
            <a:r>
              <a:rPr lang="en-US" sz="1400" dirty="0" err="1">
                <a:latin typeface="Roboto" panose="02000000000000000000" pitchFamily="2" charset="0"/>
                <a:ea typeface="Roboto" panose="02000000000000000000" pitchFamily="2" charset="0"/>
                <a:cs typeface="Roboto" panose="02000000000000000000" pitchFamily="2" charset="0"/>
              </a:rPr>
              <a:t>tidak</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hanya</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terdiri</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dari</a:t>
            </a:r>
            <a:r>
              <a:rPr lang="en-US" sz="1400" dirty="0">
                <a:latin typeface="Roboto" panose="02000000000000000000" pitchFamily="2" charset="0"/>
                <a:ea typeface="Roboto" panose="02000000000000000000" pitchFamily="2" charset="0"/>
                <a:cs typeface="Roboto" panose="02000000000000000000" pitchFamily="2" charset="0"/>
              </a:rPr>
              <a:t> 3 </a:t>
            </a:r>
            <a:r>
              <a:rPr lang="en-US" sz="1400" dirty="0" err="1">
                <a:latin typeface="Roboto" panose="02000000000000000000" pitchFamily="2" charset="0"/>
                <a:ea typeface="Roboto" panose="02000000000000000000" pitchFamily="2" charset="0"/>
                <a:cs typeface="Roboto" panose="02000000000000000000" pitchFamily="2" charset="0"/>
              </a:rPr>
              <a:t>teknologi</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tersebut</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misalnya</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php</a:t>
            </a:r>
            <a:r>
              <a:rPr lang="en-US" sz="1400" dirty="0">
                <a:latin typeface="Roboto" panose="02000000000000000000" pitchFamily="2" charset="0"/>
                <a:ea typeface="Roboto" panose="02000000000000000000" pitchFamily="2" charset="0"/>
                <a:cs typeface="Roboto" panose="02000000000000000000" pitchFamily="2" charset="0"/>
              </a:rPr>
              <a:t>, python, </a:t>
            </a:r>
            <a:r>
              <a:rPr lang="en-US" sz="1400" dirty="0" err="1">
                <a:latin typeface="Roboto" panose="02000000000000000000" pitchFamily="2" charset="0"/>
                <a:ea typeface="Roboto" panose="02000000000000000000" pitchFamily="2" charset="0"/>
                <a:cs typeface="Roboto" panose="02000000000000000000" pitchFamily="2" charset="0"/>
              </a:rPr>
              <a:t>golang</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dll</a:t>
            </a:r>
            <a:r>
              <a:rPr lang="en-US" sz="1400" dirty="0">
                <a:latin typeface="Roboto" panose="02000000000000000000" pitchFamily="2" charset="0"/>
                <a:ea typeface="Roboto" panose="02000000000000000000" pitchFamily="2" charset="0"/>
                <a:cs typeface="Roboto" panose="02000000000000000000" pitchFamily="2" charset="0"/>
              </a:rPr>
              <a:t>. Bisa juga 3 </a:t>
            </a:r>
            <a:r>
              <a:rPr lang="en-US" sz="1400" dirty="0" err="1">
                <a:latin typeface="Roboto" panose="02000000000000000000" pitchFamily="2" charset="0"/>
                <a:ea typeface="Roboto" panose="02000000000000000000" pitchFamily="2" charset="0"/>
                <a:cs typeface="Roboto" panose="02000000000000000000" pitchFamily="2" charset="0"/>
              </a:rPr>
              <a:t>teknologi</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tersebut</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dipadukan</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dengan</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kerangka</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kerja</a:t>
            </a:r>
            <a:r>
              <a:rPr lang="en-US" sz="1400" dirty="0">
                <a:latin typeface="Roboto" panose="02000000000000000000" pitchFamily="2" charset="0"/>
                <a:ea typeface="Roboto" panose="02000000000000000000" pitchFamily="2" charset="0"/>
                <a:cs typeface="Roboto" panose="02000000000000000000" pitchFamily="2" charset="0"/>
              </a:rPr>
              <a:t>(framework) yang </a:t>
            </a:r>
            <a:r>
              <a:rPr lang="en-US" sz="1400" dirty="0" err="1">
                <a:latin typeface="Roboto" panose="02000000000000000000" pitchFamily="2" charset="0"/>
                <a:ea typeface="Roboto" panose="02000000000000000000" pitchFamily="2" charset="0"/>
                <a:cs typeface="Roboto" panose="02000000000000000000" pitchFamily="2" charset="0"/>
              </a:rPr>
              <a:t>sudah</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ada</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seperti</a:t>
            </a:r>
            <a:r>
              <a:rPr lang="en-US" sz="1400" dirty="0">
                <a:latin typeface="Roboto" panose="02000000000000000000" pitchFamily="2" charset="0"/>
                <a:ea typeface="Roboto" panose="02000000000000000000" pitchFamily="2" charset="0"/>
                <a:cs typeface="Roboto" panose="02000000000000000000" pitchFamily="2" charset="0"/>
              </a:rPr>
              <a:t> bootstrap </a:t>
            </a:r>
            <a:r>
              <a:rPr lang="en-US" sz="1400" dirty="0" err="1">
                <a:latin typeface="Roboto" panose="02000000000000000000" pitchFamily="2" charset="0"/>
                <a:ea typeface="Roboto" panose="02000000000000000000" pitchFamily="2" charset="0"/>
                <a:cs typeface="Roboto" panose="02000000000000000000" pitchFamily="2" charset="0"/>
              </a:rPr>
              <a:t>untuk</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css</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JQuery</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untuk</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javascipt</a:t>
            </a:r>
            <a:r>
              <a:rPr lang="en-US" sz="1400" dirty="0">
                <a:latin typeface="Roboto" panose="02000000000000000000" pitchFamily="2" charset="0"/>
                <a:ea typeface="Roboto" panose="02000000000000000000" pitchFamily="2" charset="0"/>
                <a:cs typeface="Roboto" panose="02000000000000000000" pitchFamily="2" charset="0"/>
              </a:rPr>
              <a:t>, </a:t>
            </a:r>
            <a:r>
              <a:rPr lang="en-US" sz="1400" dirty="0" err="1">
                <a:latin typeface="Roboto" panose="02000000000000000000" pitchFamily="2" charset="0"/>
                <a:ea typeface="Roboto" panose="02000000000000000000" pitchFamily="2" charset="0"/>
                <a:cs typeface="Roboto" panose="02000000000000000000" pitchFamily="2" charset="0"/>
              </a:rPr>
              <a:t>dll</a:t>
            </a:r>
            <a:r>
              <a:rPr lang="en-US" sz="1400" dirty="0">
                <a:latin typeface="Roboto" panose="02000000000000000000" pitchFamily="2" charset="0"/>
                <a:ea typeface="Roboto" panose="02000000000000000000" pitchFamily="2" charset="0"/>
                <a:cs typeface="Roboto" panose="02000000000000000000" pitchFamily="2" charset="0"/>
              </a:rPr>
              <a:t>.</a:t>
            </a:r>
          </a:p>
        </p:txBody>
      </p:sp>
      <p:cxnSp>
        <p:nvCxnSpPr>
          <p:cNvPr id="264" name="Google Shape;264;p24"/>
          <p:cNvCxnSpPr>
            <a:cxnSpLocks/>
          </p:cNvCxnSpPr>
          <p:nvPr/>
        </p:nvCxnSpPr>
        <p:spPr>
          <a:xfrm>
            <a:off x="298044" y="4568259"/>
            <a:ext cx="8525916" cy="0"/>
          </a:xfrm>
          <a:prstGeom prst="straightConnector1">
            <a:avLst/>
          </a:prstGeom>
          <a:noFill/>
          <a:ln w="9525" cap="flat" cmpd="sng">
            <a:solidFill>
              <a:schemeClr val="accent1"/>
            </a:solidFill>
            <a:prstDash val="solid"/>
            <a:round/>
            <a:headEnd type="none" w="med" len="med"/>
            <a:tailEnd type="none" w="med" len="med"/>
          </a:ln>
        </p:spPr>
      </p:cxnSp>
      <p:pic>
        <p:nvPicPr>
          <p:cNvPr id="3" name="Picture 2" descr="Logo-UBM-Universitas-Bunda-Mulia-Original - Pacific Garden Campus Town  @Alam Sutera">
            <a:extLst>
              <a:ext uri="{FF2B5EF4-FFF2-40B4-BE49-F238E27FC236}">
                <a16:creationId xmlns:a16="http://schemas.microsoft.com/office/drawing/2014/main" id="{9E6AF43B-E925-2650-4C14-ABA5F0249A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31;p23">
            <a:extLst>
              <a:ext uri="{FF2B5EF4-FFF2-40B4-BE49-F238E27FC236}">
                <a16:creationId xmlns:a16="http://schemas.microsoft.com/office/drawing/2014/main" id="{9FEC9A0C-BB88-EBB9-BC18-3D2EE01B9CE2}"/>
              </a:ext>
            </a:extLst>
          </p:cNvPr>
          <p:cNvSpPr txBox="1">
            <a:spLocks/>
          </p:cNvSpPr>
          <p:nvPr/>
        </p:nvSpPr>
        <p:spPr>
          <a:xfrm>
            <a:off x="-4170271" y="1664411"/>
            <a:ext cx="3841865" cy="208566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HTML(Hypertext Markup Language)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adalah</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sebuah</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markup language,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bukan</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termasuk</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bahasa</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pemrograman</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HTML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disebut</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markup language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karena</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didalamnya</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terdapat</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serangkaian</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markup(tag) yang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akan</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berfungsi</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untuk</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memberitahu</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browser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bagaimana</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sebuah</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konten</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akan</a:t>
            </a:r>
            <a:r>
              <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rPr>
              <a:t> </a:t>
            </a:r>
            <a:r>
              <a:rPr lang="en-ID" sz="1600" dirty="0" err="1">
                <a:solidFill>
                  <a:schemeClr val="bg1"/>
                </a:solidFill>
                <a:latin typeface="Roboto Black" panose="02000000000000000000" pitchFamily="2" charset="0"/>
                <a:ea typeface="Roboto Black" panose="02000000000000000000" pitchFamily="2" charset="0"/>
                <a:cs typeface="Roboto Black" panose="02000000000000000000" pitchFamily="2" charset="0"/>
              </a:rPr>
              <a:t>ditampilkan</a:t>
            </a:r>
            <a:endParaRPr lang="en-ID" sz="1600" dirty="0">
              <a:solidFill>
                <a:schemeClr val="bg1"/>
              </a:solidFill>
              <a:latin typeface="Roboto Black" panose="02000000000000000000" pitchFamily="2" charset="0"/>
              <a:ea typeface="Roboto Black" panose="02000000000000000000" pitchFamily="2" charset="0"/>
              <a:cs typeface="Roboto Black" panose="02000000000000000000" pitchFamily="2" charset="0"/>
            </a:endParaRPr>
          </a:p>
        </p:txBody>
      </p:sp>
      <p:pic>
        <p:nvPicPr>
          <p:cNvPr id="5" name="Gambar 1" descr="Apa itu Javascript? Pengertian, Fungsi ...">
            <a:extLst>
              <a:ext uri="{FF2B5EF4-FFF2-40B4-BE49-F238E27FC236}">
                <a16:creationId xmlns:a16="http://schemas.microsoft.com/office/drawing/2014/main" id="{2950271B-968C-8FD3-A397-228A5CAC1C9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62914" y="1399863"/>
            <a:ext cx="4107644" cy="2137382"/>
          </a:xfrm>
          <a:prstGeom prst="rect">
            <a:avLst/>
          </a:prstGeom>
          <a:noFill/>
          <a:ln>
            <a:noFill/>
          </a:ln>
        </p:spPr>
      </p:pic>
      <p:grpSp>
        <p:nvGrpSpPr>
          <p:cNvPr id="12" name="Group 11">
            <a:extLst>
              <a:ext uri="{FF2B5EF4-FFF2-40B4-BE49-F238E27FC236}">
                <a16:creationId xmlns:a16="http://schemas.microsoft.com/office/drawing/2014/main" id="{A5CA8CE9-141D-2939-25C3-D0599417AD41}"/>
              </a:ext>
            </a:extLst>
          </p:cNvPr>
          <p:cNvGrpSpPr/>
          <p:nvPr/>
        </p:nvGrpSpPr>
        <p:grpSpPr>
          <a:xfrm>
            <a:off x="-2987158" y="1229701"/>
            <a:ext cx="2346960" cy="3338558"/>
            <a:chOff x="1463040" y="1284847"/>
            <a:chExt cx="2346960" cy="3338558"/>
          </a:xfrm>
        </p:grpSpPr>
        <p:pic>
          <p:nvPicPr>
            <p:cNvPr id="13" name="Gambar 1">
              <a:extLst>
                <a:ext uri="{FF2B5EF4-FFF2-40B4-BE49-F238E27FC236}">
                  <a16:creationId xmlns:a16="http://schemas.microsoft.com/office/drawing/2014/main" id="{7D44C735-718A-7130-2BC6-C1C8C5A88221}"/>
                </a:ext>
              </a:extLst>
            </p:cNvPr>
            <p:cNvPicPr>
              <a:picLocks noChangeAspect="1"/>
            </p:cNvPicPr>
            <p:nvPr/>
          </p:nvPicPr>
          <p:blipFill rotWithShape="1">
            <a:blip r:embed="rId5"/>
            <a:srcRect r="1375"/>
            <a:stretch/>
          </p:blipFill>
          <p:spPr bwMode="auto">
            <a:xfrm>
              <a:off x="1585595" y="1496453"/>
              <a:ext cx="2101850" cy="2362200"/>
            </a:xfrm>
            <a:prstGeom prst="rect">
              <a:avLst/>
            </a:prstGeom>
            <a:ln>
              <a:noFill/>
            </a:ln>
            <a:extLst>
              <a:ext uri="{53640926-AAD7-44D8-BBD7-CCE9431645EC}">
                <a14:shadowObscured xmlns:a14="http://schemas.microsoft.com/office/drawing/2010/main"/>
              </a:ext>
            </a:extLst>
          </p:spPr>
        </p:pic>
        <p:sp>
          <p:nvSpPr>
            <p:cNvPr id="14" name="Google Shape;282;p25">
              <a:extLst>
                <a:ext uri="{FF2B5EF4-FFF2-40B4-BE49-F238E27FC236}">
                  <a16:creationId xmlns:a16="http://schemas.microsoft.com/office/drawing/2014/main" id="{0D9379B0-86AC-29F6-7CDC-0DF61D6DCA0C}"/>
                </a:ext>
              </a:extLst>
            </p:cNvPr>
            <p:cNvSpPr/>
            <p:nvPr/>
          </p:nvSpPr>
          <p:spPr>
            <a:xfrm>
              <a:off x="1463040" y="1284847"/>
              <a:ext cx="2346960" cy="333855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Image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87A170-DC21-B144-4A55-829F16D7A146}"/>
              </a:ext>
            </a:extLst>
          </p:cNvPr>
          <p:cNvSpPr txBox="1"/>
          <p:nvPr/>
        </p:nvSpPr>
        <p:spPr>
          <a:xfrm>
            <a:off x="677272" y="1269930"/>
            <a:ext cx="8155028" cy="502445"/>
          </a:xfrm>
          <a:prstGeom prst="rect">
            <a:avLst/>
          </a:prstGeom>
          <a:noFill/>
        </p:spPr>
        <p:txBody>
          <a:bodyPr wrap="square" rtlCol="0">
            <a:spAutoFit/>
          </a:bodyPr>
          <a:lstStyle/>
          <a:p>
            <a:pPr marL="457200">
              <a:lnSpc>
                <a:spcPct val="115000"/>
              </a:lnSpc>
              <a:spcAft>
                <a:spcPts val="800"/>
              </a:spcAft>
            </a:pP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Tag gambar juga dapat dibungkus didalam tag hyperlink, cara ini akan membuat ketika gambar diklik maka akan menuju sumber yang ada pada tag </a:t>
            </a:r>
            <a:r>
              <a:rPr lang="id-ID" sz="1200"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a</a:t>
            </a:r>
            <a:endParaRPr lang="en-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15" name="Group 14">
            <a:extLst>
              <a:ext uri="{FF2B5EF4-FFF2-40B4-BE49-F238E27FC236}">
                <a16:creationId xmlns:a16="http://schemas.microsoft.com/office/drawing/2014/main" id="{26FCB0D9-77FB-CF33-9A8D-3DEB6A63B49C}"/>
              </a:ext>
            </a:extLst>
          </p:cNvPr>
          <p:cNvGrpSpPr/>
          <p:nvPr/>
        </p:nvGrpSpPr>
        <p:grpSpPr>
          <a:xfrm>
            <a:off x="2060285" y="1773553"/>
            <a:ext cx="4704900" cy="2290861"/>
            <a:chOff x="2060285" y="1773553"/>
            <a:chExt cx="4704900" cy="2290861"/>
          </a:xfrm>
        </p:grpSpPr>
        <p:grpSp>
          <p:nvGrpSpPr>
            <p:cNvPr id="4" name="Group 3">
              <a:extLst>
                <a:ext uri="{FF2B5EF4-FFF2-40B4-BE49-F238E27FC236}">
                  <a16:creationId xmlns:a16="http://schemas.microsoft.com/office/drawing/2014/main" id="{27B19011-A5B0-6EA1-F9D9-DE098F4482E9}"/>
                </a:ext>
              </a:extLst>
            </p:cNvPr>
            <p:cNvGrpSpPr/>
            <p:nvPr/>
          </p:nvGrpSpPr>
          <p:grpSpPr>
            <a:xfrm>
              <a:off x="2060285" y="1773553"/>
              <a:ext cx="4704900" cy="2290861"/>
              <a:chOff x="4158729" y="2881150"/>
              <a:chExt cx="2681909" cy="1732190"/>
            </a:xfrm>
          </p:grpSpPr>
          <p:sp>
            <p:nvSpPr>
              <p:cNvPr id="7" name="Google Shape;419;p28">
                <a:extLst>
                  <a:ext uri="{FF2B5EF4-FFF2-40B4-BE49-F238E27FC236}">
                    <a16:creationId xmlns:a16="http://schemas.microsoft.com/office/drawing/2014/main" id="{D6394ACA-216D-6628-4F91-8750E0B13F3E}"/>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0;p28">
                <a:extLst>
                  <a:ext uri="{FF2B5EF4-FFF2-40B4-BE49-F238E27FC236}">
                    <a16:creationId xmlns:a16="http://schemas.microsoft.com/office/drawing/2014/main" id="{BC05844D-D445-825E-BD50-20F84BFA9A5D}"/>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6" name="Gambar 1">
              <a:extLst>
                <a:ext uri="{FF2B5EF4-FFF2-40B4-BE49-F238E27FC236}">
                  <a16:creationId xmlns:a16="http://schemas.microsoft.com/office/drawing/2014/main" id="{934BC485-5531-8B12-072F-A796DD4361A1}"/>
                </a:ext>
              </a:extLst>
            </p:cNvPr>
            <p:cNvPicPr>
              <a:picLocks noChangeAspect="1"/>
            </p:cNvPicPr>
            <p:nvPr/>
          </p:nvPicPr>
          <p:blipFill>
            <a:blip r:embed="rId4"/>
            <a:stretch>
              <a:fillRect/>
            </a:stretch>
          </p:blipFill>
          <p:spPr>
            <a:xfrm>
              <a:off x="2163265" y="1895372"/>
              <a:ext cx="4505426" cy="2089088"/>
            </a:xfrm>
            <a:prstGeom prst="rect">
              <a:avLst/>
            </a:prstGeom>
          </p:spPr>
        </p:pic>
      </p:grpSp>
      <p:sp>
        <p:nvSpPr>
          <p:cNvPr id="11" name="TextBox 10">
            <a:extLst>
              <a:ext uri="{FF2B5EF4-FFF2-40B4-BE49-F238E27FC236}">
                <a16:creationId xmlns:a16="http://schemas.microsoft.com/office/drawing/2014/main" id="{3ABD05D2-58A8-EA2F-8720-74B4F10D12EA}"/>
              </a:ext>
            </a:extLst>
          </p:cNvPr>
          <p:cNvSpPr txBox="1"/>
          <p:nvPr/>
        </p:nvSpPr>
        <p:spPr>
          <a:xfrm>
            <a:off x="677272" y="4141833"/>
            <a:ext cx="7689832" cy="290079"/>
          </a:xfrm>
          <a:prstGeom prst="rect">
            <a:avLst/>
          </a:prstGeom>
          <a:noFill/>
        </p:spPr>
        <p:txBody>
          <a:bodyPr wrap="square" rtlCol="0">
            <a:spAutoFit/>
          </a:bodyPr>
          <a:lstStyle/>
          <a:p>
            <a:pPr marL="457200">
              <a:lnSpc>
                <a:spcPct val="115000"/>
              </a:lnSpc>
              <a:spcAft>
                <a:spcPts val="800"/>
              </a:spcAft>
            </a:pP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Jadi ketika gambar diklik maka pengguna akan dibawa ke tab baru dengan address </a:t>
            </a:r>
            <a:r>
              <a:rPr lang="id-ID" sz="1200" u="sng" kern="0" dirty="0">
                <a:solidFill>
                  <a:schemeClr val="bg1"/>
                </a:solidFill>
                <a:effectLst/>
                <a:latin typeface="Roboto" panose="02000000000000000000" pitchFamily="2" charset="0"/>
                <a:ea typeface="Roboto" panose="02000000000000000000" pitchFamily="2" charset="0"/>
                <a:cs typeface="Roboto" panose="02000000000000000000" pitchFamily="2" charset="0"/>
                <a:hlinkClick r:id="rId5">
                  <a:extLst>
                    <a:ext uri="{A12FA001-AC4F-418D-AE19-62706E023703}">
                      <ahyp:hlinkClr xmlns:ahyp="http://schemas.microsoft.com/office/drawing/2018/hyperlinkcolor" val="tx"/>
                    </a:ext>
                  </a:extLst>
                </a:hlinkClick>
              </a:rPr>
              <a:t>http://google.com</a:t>
            </a:r>
            <a:r>
              <a:rPr lang="id-ID" sz="12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a:t>
            </a:r>
            <a:endParaRPr lang="en-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9" name="Group 8">
            <a:extLst>
              <a:ext uri="{FF2B5EF4-FFF2-40B4-BE49-F238E27FC236}">
                <a16:creationId xmlns:a16="http://schemas.microsoft.com/office/drawing/2014/main" id="{3A554AE4-9C0E-3D7C-8DED-1457E8003A42}"/>
              </a:ext>
            </a:extLst>
          </p:cNvPr>
          <p:cNvGrpSpPr/>
          <p:nvPr/>
        </p:nvGrpSpPr>
        <p:grpSpPr>
          <a:xfrm>
            <a:off x="-4932832" y="1772375"/>
            <a:ext cx="4082592" cy="2647265"/>
            <a:chOff x="446888" y="1844533"/>
            <a:chExt cx="4082592" cy="2647265"/>
          </a:xfrm>
        </p:grpSpPr>
        <p:grpSp>
          <p:nvGrpSpPr>
            <p:cNvPr id="10" name="Group 9">
              <a:extLst>
                <a:ext uri="{FF2B5EF4-FFF2-40B4-BE49-F238E27FC236}">
                  <a16:creationId xmlns:a16="http://schemas.microsoft.com/office/drawing/2014/main" id="{D6775896-7434-88ED-F9E2-83D3E8FD0A2B}"/>
                </a:ext>
              </a:extLst>
            </p:cNvPr>
            <p:cNvGrpSpPr/>
            <p:nvPr/>
          </p:nvGrpSpPr>
          <p:grpSpPr>
            <a:xfrm>
              <a:off x="446888" y="1844533"/>
              <a:ext cx="4082592" cy="2647265"/>
              <a:chOff x="4158729" y="2881150"/>
              <a:chExt cx="2681909" cy="1732190"/>
            </a:xfrm>
          </p:grpSpPr>
          <p:sp>
            <p:nvSpPr>
              <p:cNvPr id="13" name="Google Shape;419;p28">
                <a:extLst>
                  <a:ext uri="{FF2B5EF4-FFF2-40B4-BE49-F238E27FC236}">
                    <a16:creationId xmlns:a16="http://schemas.microsoft.com/office/drawing/2014/main" id="{E73187D1-041E-B44D-C764-F46496C79D02}"/>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20;p28">
                <a:extLst>
                  <a:ext uri="{FF2B5EF4-FFF2-40B4-BE49-F238E27FC236}">
                    <a16:creationId xmlns:a16="http://schemas.microsoft.com/office/drawing/2014/main" id="{5068C809-5D2E-417D-5BD7-D69DA45B8963}"/>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2" name="Gambar 1">
              <a:extLst>
                <a:ext uri="{FF2B5EF4-FFF2-40B4-BE49-F238E27FC236}">
                  <a16:creationId xmlns:a16="http://schemas.microsoft.com/office/drawing/2014/main" id="{9B910A7C-D6D9-8FF7-6EF4-AB355AE45F30}"/>
                </a:ext>
              </a:extLst>
            </p:cNvPr>
            <p:cNvPicPr>
              <a:picLocks noChangeAspect="1"/>
            </p:cNvPicPr>
            <p:nvPr/>
          </p:nvPicPr>
          <p:blipFill>
            <a:blip r:embed="rId6"/>
            <a:stretch>
              <a:fillRect/>
            </a:stretch>
          </p:blipFill>
          <p:spPr>
            <a:xfrm>
              <a:off x="536248" y="1988038"/>
              <a:ext cx="3914226" cy="2393764"/>
            </a:xfrm>
            <a:prstGeom prst="rect">
              <a:avLst/>
            </a:prstGeom>
          </p:spPr>
        </p:pic>
      </p:grpSp>
      <p:grpSp>
        <p:nvGrpSpPr>
          <p:cNvPr id="16" name="Group 15">
            <a:extLst>
              <a:ext uri="{FF2B5EF4-FFF2-40B4-BE49-F238E27FC236}">
                <a16:creationId xmlns:a16="http://schemas.microsoft.com/office/drawing/2014/main" id="{D8D60696-B893-1F42-F438-F3B0D91313FB}"/>
              </a:ext>
            </a:extLst>
          </p:cNvPr>
          <p:cNvGrpSpPr/>
          <p:nvPr/>
        </p:nvGrpSpPr>
        <p:grpSpPr>
          <a:xfrm>
            <a:off x="-4393379" y="1706288"/>
            <a:ext cx="3646119" cy="2713352"/>
            <a:chOff x="740250" y="1850604"/>
            <a:chExt cx="3646119" cy="2713352"/>
          </a:xfrm>
        </p:grpSpPr>
        <p:grpSp>
          <p:nvGrpSpPr>
            <p:cNvPr id="17" name="Group 16">
              <a:extLst>
                <a:ext uri="{FF2B5EF4-FFF2-40B4-BE49-F238E27FC236}">
                  <a16:creationId xmlns:a16="http://schemas.microsoft.com/office/drawing/2014/main" id="{3D20FDFC-98D2-2D71-1D15-1D8CB6059134}"/>
                </a:ext>
              </a:extLst>
            </p:cNvPr>
            <p:cNvGrpSpPr/>
            <p:nvPr/>
          </p:nvGrpSpPr>
          <p:grpSpPr>
            <a:xfrm>
              <a:off x="740250" y="1850604"/>
              <a:ext cx="3646119" cy="2713352"/>
              <a:chOff x="4158729" y="2881150"/>
              <a:chExt cx="2681909" cy="1732190"/>
            </a:xfrm>
          </p:grpSpPr>
          <p:sp>
            <p:nvSpPr>
              <p:cNvPr id="19" name="Google Shape;419;p28">
                <a:extLst>
                  <a:ext uri="{FF2B5EF4-FFF2-40B4-BE49-F238E27FC236}">
                    <a16:creationId xmlns:a16="http://schemas.microsoft.com/office/drawing/2014/main" id="{80117F98-7240-AA9D-1BA1-31C9EC19B388}"/>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20;p28">
                <a:extLst>
                  <a:ext uri="{FF2B5EF4-FFF2-40B4-BE49-F238E27FC236}">
                    <a16:creationId xmlns:a16="http://schemas.microsoft.com/office/drawing/2014/main" id="{FCB3C045-51FF-6D29-EAEB-0B5FBF1D83A5}"/>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8" name="Gambar 1">
              <a:extLst>
                <a:ext uri="{FF2B5EF4-FFF2-40B4-BE49-F238E27FC236}">
                  <a16:creationId xmlns:a16="http://schemas.microsoft.com/office/drawing/2014/main" id="{F26008C3-5A72-BC5C-5DB2-A481A2FC62AA}"/>
                </a:ext>
              </a:extLst>
            </p:cNvPr>
            <p:cNvPicPr>
              <a:picLocks noChangeAspect="1"/>
            </p:cNvPicPr>
            <p:nvPr/>
          </p:nvPicPr>
          <p:blipFill>
            <a:blip r:embed="rId7"/>
            <a:stretch>
              <a:fillRect/>
            </a:stretch>
          </p:blipFill>
          <p:spPr>
            <a:xfrm>
              <a:off x="818401" y="1997692"/>
              <a:ext cx="3491534" cy="2469872"/>
            </a:xfrm>
            <a:prstGeom prst="rect">
              <a:avLst/>
            </a:prstGeom>
          </p:spPr>
        </p:pic>
      </p:grpSp>
    </p:spTree>
    <p:extLst>
      <p:ext uri="{BB962C8B-B14F-4D97-AF65-F5344CB8AC3E}">
        <p14:creationId xmlns:p14="http://schemas.microsoft.com/office/powerpoint/2010/main" val="2283669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a:t>
            </a:r>
            <a:r>
              <a:rPr lang="en-US" sz="2000" dirty="0" err="1"/>
              <a:t>Tabel</a:t>
            </a:r>
            <a:r>
              <a:rPr lang="en-US" sz="2000" dirty="0"/>
              <a:t>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87A170-DC21-B144-4A55-829F16D7A146}"/>
              </a:ext>
            </a:extLst>
          </p:cNvPr>
          <p:cNvSpPr txBox="1"/>
          <p:nvPr/>
        </p:nvSpPr>
        <p:spPr>
          <a:xfrm>
            <a:off x="298044" y="1269930"/>
            <a:ext cx="8534256" cy="570797"/>
          </a:xfrm>
          <a:prstGeom prst="rect">
            <a:avLst/>
          </a:prstGeom>
          <a:noFill/>
        </p:spPr>
        <p:txBody>
          <a:bodyPr wrap="square" rtlCol="0">
            <a:spAutoFit/>
          </a:bodyPr>
          <a:lstStyle/>
          <a:p>
            <a:pPr marL="457200">
              <a:lnSpc>
                <a:spcPct val="115000"/>
              </a:lnSpc>
              <a:spcAft>
                <a:spcPts val="800"/>
              </a:spcAft>
            </a:pPr>
            <a:r>
              <a:rPr lang="id-ID" b="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Untuk membuat tabel pada website kita bisa menggunakan tag </a:t>
            </a:r>
            <a:r>
              <a:rPr lang="id-ID" b="1"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table</a:t>
            </a:r>
            <a:r>
              <a:rPr lang="id-ID" b="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yang didalamnya akan terdiri dari beberapa tag lagi</a:t>
            </a:r>
            <a:endParaRPr lang="en-ID" b="1"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15" name="Group 14">
            <a:extLst>
              <a:ext uri="{FF2B5EF4-FFF2-40B4-BE49-F238E27FC236}">
                <a16:creationId xmlns:a16="http://schemas.microsoft.com/office/drawing/2014/main" id="{165BE81F-292E-9691-F232-1E968C5FC873}"/>
              </a:ext>
            </a:extLst>
          </p:cNvPr>
          <p:cNvGrpSpPr/>
          <p:nvPr/>
        </p:nvGrpSpPr>
        <p:grpSpPr>
          <a:xfrm>
            <a:off x="475304" y="1850604"/>
            <a:ext cx="3646119" cy="2713352"/>
            <a:chOff x="740250" y="1850604"/>
            <a:chExt cx="3646119" cy="2713352"/>
          </a:xfrm>
        </p:grpSpPr>
        <p:grpSp>
          <p:nvGrpSpPr>
            <p:cNvPr id="4" name="Group 3">
              <a:extLst>
                <a:ext uri="{FF2B5EF4-FFF2-40B4-BE49-F238E27FC236}">
                  <a16:creationId xmlns:a16="http://schemas.microsoft.com/office/drawing/2014/main" id="{27B19011-A5B0-6EA1-F9D9-DE098F4482E9}"/>
                </a:ext>
              </a:extLst>
            </p:cNvPr>
            <p:cNvGrpSpPr/>
            <p:nvPr/>
          </p:nvGrpSpPr>
          <p:grpSpPr>
            <a:xfrm>
              <a:off x="740250" y="1850604"/>
              <a:ext cx="3646119" cy="2713352"/>
              <a:chOff x="4158729" y="2881150"/>
              <a:chExt cx="2681909" cy="1732190"/>
            </a:xfrm>
          </p:grpSpPr>
          <p:sp>
            <p:nvSpPr>
              <p:cNvPr id="7" name="Google Shape;419;p28">
                <a:extLst>
                  <a:ext uri="{FF2B5EF4-FFF2-40B4-BE49-F238E27FC236}">
                    <a16:creationId xmlns:a16="http://schemas.microsoft.com/office/drawing/2014/main" id="{D6394ACA-216D-6628-4F91-8750E0B13F3E}"/>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0;p28">
                <a:extLst>
                  <a:ext uri="{FF2B5EF4-FFF2-40B4-BE49-F238E27FC236}">
                    <a16:creationId xmlns:a16="http://schemas.microsoft.com/office/drawing/2014/main" id="{BC05844D-D445-825E-BD50-20F84BFA9A5D}"/>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9" name="Gambar 1">
              <a:extLst>
                <a:ext uri="{FF2B5EF4-FFF2-40B4-BE49-F238E27FC236}">
                  <a16:creationId xmlns:a16="http://schemas.microsoft.com/office/drawing/2014/main" id="{CCB05A27-EC03-A33D-769F-CD89D5DD119C}"/>
                </a:ext>
              </a:extLst>
            </p:cNvPr>
            <p:cNvPicPr>
              <a:picLocks noChangeAspect="1"/>
            </p:cNvPicPr>
            <p:nvPr/>
          </p:nvPicPr>
          <p:blipFill>
            <a:blip r:embed="rId4"/>
            <a:stretch>
              <a:fillRect/>
            </a:stretch>
          </p:blipFill>
          <p:spPr>
            <a:xfrm>
              <a:off x="818401" y="1997692"/>
              <a:ext cx="3491534" cy="2469872"/>
            </a:xfrm>
            <a:prstGeom prst="rect">
              <a:avLst/>
            </a:prstGeom>
          </p:spPr>
        </p:pic>
      </p:grpSp>
      <p:sp>
        <p:nvSpPr>
          <p:cNvPr id="10" name="TextBox 9">
            <a:extLst>
              <a:ext uri="{FF2B5EF4-FFF2-40B4-BE49-F238E27FC236}">
                <a16:creationId xmlns:a16="http://schemas.microsoft.com/office/drawing/2014/main" id="{C73CC081-A460-C34E-F1EF-2CD1AD901EDD}"/>
              </a:ext>
            </a:extLst>
          </p:cNvPr>
          <p:cNvSpPr txBox="1"/>
          <p:nvPr/>
        </p:nvSpPr>
        <p:spPr>
          <a:xfrm>
            <a:off x="3749040" y="1763228"/>
            <a:ext cx="5394960" cy="3067315"/>
          </a:xfrm>
          <a:prstGeom prst="rect">
            <a:avLst/>
          </a:prstGeom>
          <a:noFill/>
        </p:spPr>
        <p:txBody>
          <a:bodyPr wrap="square" rtlCol="0">
            <a:spAutoFit/>
          </a:bodyPr>
          <a:lstStyle/>
          <a:p>
            <a:pPr marL="457200">
              <a:lnSpc>
                <a:spcPct val="115000"/>
              </a:lnSpc>
            </a:pPr>
            <a:r>
              <a:rPr lang="id-ID" sz="13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Atribute yang berada pada tag table, atribute border berfungsi untuk memberikan border pada tabel. Atribute cellspacing akan memberikan jarak antara cell, dan atribute cellpadding akan memberikan jarak cell dengan nilai didalamnya.</a:t>
            </a:r>
            <a:endParaRPr lang="en-ID" sz="13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endParaRPr lang="en-ID" sz="13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id-ID" sz="13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Tag &lt;tr&gt;&lt;/tr&gt; berarti table row mewakili 1 baris dalam tabel, dan didalam tag </a:t>
            </a:r>
            <a:r>
              <a:rPr lang="id-ID" sz="1300"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tr</a:t>
            </a:r>
            <a:r>
              <a:rPr lang="id-ID" sz="13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bisa dimasukkan tag </a:t>
            </a:r>
            <a:r>
              <a:rPr lang="id-ID" sz="1300"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th</a:t>
            </a:r>
            <a:r>
              <a:rPr lang="id-ID" sz="13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dan </a:t>
            </a:r>
            <a:r>
              <a:rPr lang="id-ID" sz="1300" i="1" kern="0" dirty="0">
                <a:solidFill>
                  <a:schemeClr val="bg1"/>
                </a:solidFill>
                <a:effectLst/>
                <a:latin typeface="Roboto" panose="02000000000000000000" pitchFamily="2" charset="0"/>
                <a:ea typeface="Roboto" panose="02000000000000000000" pitchFamily="2" charset="0"/>
                <a:cs typeface="Roboto" panose="02000000000000000000" pitchFamily="2" charset="0"/>
              </a:rPr>
              <a:t>td</a:t>
            </a:r>
            <a:r>
              <a:rPr lang="id-ID" sz="13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yang mewakili berapa banyak data yang akan dimasukkan kedalam satu baris. Tag &lt;th&gt;&lt;/th&gt; berarti table header, yang akan menjadi label bagi sebuah baris/kolom jika dimasukkan teks ke dalam tag ini maka teks tersebut akan dibuat tebal. Tag &lt;td&gt;&lt;/td&gt; berarti table data, yang akan menjadi data pada tabel</a:t>
            </a:r>
            <a:endParaRPr lang="en-ID" sz="13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spcAft>
                <a:spcPts val="800"/>
              </a:spcAft>
            </a:pPr>
            <a:r>
              <a:rPr lang="id-ID" sz="1300" kern="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endParaRPr lang="en-ID" sz="13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6" name="Group 5">
            <a:extLst>
              <a:ext uri="{FF2B5EF4-FFF2-40B4-BE49-F238E27FC236}">
                <a16:creationId xmlns:a16="http://schemas.microsoft.com/office/drawing/2014/main" id="{6E383353-17F8-B331-CBD2-2D5CAA441799}"/>
              </a:ext>
            </a:extLst>
          </p:cNvPr>
          <p:cNvGrpSpPr/>
          <p:nvPr/>
        </p:nvGrpSpPr>
        <p:grpSpPr>
          <a:xfrm>
            <a:off x="2195384" y="5566306"/>
            <a:ext cx="4704900" cy="2290861"/>
            <a:chOff x="2060285" y="1773553"/>
            <a:chExt cx="4704900" cy="2290861"/>
          </a:xfrm>
        </p:grpSpPr>
        <p:grpSp>
          <p:nvGrpSpPr>
            <p:cNvPr id="11" name="Group 10">
              <a:extLst>
                <a:ext uri="{FF2B5EF4-FFF2-40B4-BE49-F238E27FC236}">
                  <a16:creationId xmlns:a16="http://schemas.microsoft.com/office/drawing/2014/main" id="{F72DC033-10D9-8377-0576-078EE4799482}"/>
                </a:ext>
              </a:extLst>
            </p:cNvPr>
            <p:cNvGrpSpPr/>
            <p:nvPr/>
          </p:nvGrpSpPr>
          <p:grpSpPr>
            <a:xfrm>
              <a:off x="2060285" y="1773553"/>
              <a:ext cx="4704900" cy="2290861"/>
              <a:chOff x="4158729" y="2881150"/>
              <a:chExt cx="2681909" cy="1732190"/>
            </a:xfrm>
          </p:grpSpPr>
          <p:sp>
            <p:nvSpPr>
              <p:cNvPr id="13" name="Google Shape;419;p28">
                <a:extLst>
                  <a:ext uri="{FF2B5EF4-FFF2-40B4-BE49-F238E27FC236}">
                    <a16:creationId xmlns:a16="http://schemas.microsoft.com/office/drawing/2014/main" id="{9CAD7085-339D-DE30-61B6-FB1605D0AC85}"/>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20;p28">
                <a:extLst>
                  <a:ext uri="{FF2B5EF4-FFF2-40B4-BE49-F238E27FC236}">
                    <a16:creationId xmlns:a16="http://schemas.microsoft.com/office/drawing/2014/main" id="{635C7281-4721-34F2-17D1-2D27A626DAD8}"/>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2" name="Gambar 1">
              <a:extLst>
                <a:ext uri="{FF2B5EF4-FFF2-40B4-BE49-F238E27FC236}">
                  <a16:creationId xmlns:a16="http://schemas.microsoft.com/office/drawing/2014/main" id="{0D0167EE-5DCA-8710-50F0-CAFD0089A687}"/>
                </a:ext>
              </a:extLst>
            </p:cNvPr>
            <p:cNvPicPr>
              <a:picLocks noChangeAspect="1"/>
            </p:cNvPicPr>
            <p:nvPr/>
          </p:nvPicPr>
          <p:blipFill>
            <a:blip r:embed="rId5"/>
            <a:stretch>
              <a:fillRect/>
            </a:stretch>
          </p:blipFill>
          <p:spPr>
            <a:xfrm>
              <a:off x="2163265" y="1895372"/>
              <a:ext cx="4505426" cy="2089088"/>
            </a:xfrm>
            <a:prstGeom prst="rect">
              <a:avLst/>
            </a:prstGeom>
          </p:spPr>
        </p:pic>
      </p:grpSp>
      <p:grpSp>
        <p:nvGrpSpPr>
          <p:cNvPr id="16" name="Group 15">
            <a:extLst>
              <a:ext uri="{FF2B5EF4-FFF2-40B4-BE49-F238E27FC236}">
                <a16:creationId xmlns:a16="http://schemas.microsoft.com/office/drawing/2014/main" id="{FEA074F7-7D77-30CB-1EA2-FFF84B352F8A}"/>
              </a:ext>
            </a:extLst>
          </p:cNvPr>
          <p:cNvGrpSpPr/>
          <p:nvPr/>
        </p:nvGrpSpPr>
        <p:grpSpPr>
          <a:xfrm>
            <a:off x="1561753" y="5440305"/>
            <a:ext cx="5972161" cy="1924379"/>
            <a:chOff x="1576795" y="1575090"/>
            <a:chExt cx="5972161" cy="1924379"/>
          </a:xfrm>
        </p:grpSpPr>
        <p:grpSp>
          <p:nvGrpSpPr>
            <p:cNvPr id="17" name="Group 16">
              <a:extLst>
                <a:ext uri="{FF2B5EF4-FFF2-40B4-BE49-F238E27FC236}">
                  <a16:creationId xmlns:a16="http://schemas.microsoft.com/office/drawing/2014/main" id="{5381B82F-C1F3-49DE-DF39-7DF2D78179FE}"/>
                </a:ext>
              </a:extLst>
            </p:cNvPr>
            <p:cNvGrpSpPr/>
            <p:nvPr/>
          </p:nvGrpSpPr>
          <p:grpSpPr>
            <a:xfrm>
              <a:off x="1576795" y="1575090"/>
              <a:ext cx="5972161" cy="1924379"/>
              <a:chOff x="4158729" y="2881150"/>
              <a:chExt cx="2681909" cy="1732190"/>
            </a:xfrm>
          </p:grpSpPr>
          <p:sp>
            <p:nvSpPr>
              <p:cNvPr id="19" name="Google Shape;419;p28">
                <a:extLst>
                  <a:ext uri="{FF2B5EF4-FFF2-40B4-BE49-F238E27FC236}">
                    <a16:creationId xmlns:a16="http://schemas.microsoft.com/office/drawing/2014/main" id="{30728415-D712-4CFF-9CC6-9DE91403F9C0}"/>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20;p28">
                <a:extLst>
                  <a:ext uri="{FF2B5EF4-FFF2-40B4-BE49-F238E27FC236}">
                    <a16:creationId xmlns:a16="http://schemas.microsoft.com/office/drawing/2014/main" id="{64AF6248-717B-9E75-86A6-822644E3226D}"/>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8" name="Gambar 1">
              <a:extLst>
                <a:ext uri="{FF2B5EF4-FFF2-40B4-BE49-F238E27FC236}">
                  <a16:creationId xmlns:a16="http://schemas.microsoft.com/office/drawing/2014/main" id="{D70CDB20-6195-10D8-4FBB-30F6AA7A08E4}"/>
                </a:ext>
              </a:extLst>
            </p:cNvPr>
            <p:cNvPicPr>
              <a:picLocks noChangeAspect="1"/>
            </p:cNvPicPr>
            <p:nvPr/>
          </p:nvPicPr>
          <p:blipFill>
            <a:blip r:embed="rId6"/>
            <a:stretch>
              <a:fillRect/>
            </a:stretch>
          </p:blipFill>
          <p:spPr>
            <a:xfrm>
              <a:off x="1704978" y="1679407"/>
              <a:ext cx="5731510" cy="1740101"/>
            </a:xfrm>
            <a:prstGeom prst="rect">
              <a:avLst/>
            </a:prstGeom>
          </p:spPr>
        </p:pic>
      </p:grpSp>
    </p:spTree>
    <p:extLst>
      <p:ext uri="{BB962C8B-B14F-4D97-AF65-F5344CB8AC3E}">
        <p14:creationId xmlns:p14="http://schemas.microsoft.com/office/powerpoint/2010/main" val="2200295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a:t>
            </a:r>
            <a:r>
              <a:rPr lang="en-US" sz="2000" dirty="0" err="1"/>
              <a:t>Tabel</a:t>
            </a:r>
            <a:r>
              <a:rPr lang="en-US" sz="2000" dirty="0"/>
              <a:t>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87A170-DC21-B144-4A55-829F16D7A146}"/>
              </a:ext>
            </a:extLst>
          </p:cNvPr>
          <p:cNvSpPr txBox="1"/>
          <p:nvPr/>
        </p:nvSpPr>
        <p:spPr>
          <a:xfrm>
            <a:off x="666893" y="1238356"/>
            <a:ext cx="1567543" cy="290079"/>
          </a:xfrm>
          <a:prstGeom prst="rect">
            <a:avLst/>
          </a:prstGeom>
          <a:noFill/>
        </p:spPr>
        <p:txBody>
          <a:bodyPr wrap="square" rtlCol="0">
            <a:spAutoFit/>
          </a:bodyPr>
          <a:lstStyle/>
          <a:p>
            <a:pPr marL="457200">
              <a:lnSpc>
                <a:spcPct val="115000"/>
              </a:lnSpc>
              <a:spcAft>
                <a:spcPts val="800"/>
              </a:spcAft>
            </a:pPr>
            <a:r>
              <a:rPr lang="en-US" sz="1200" dirty="0">
                <a:solidFill>
                  <a:schemeClr val="bg1"/>
                </a:solidFill>
                <a:latin typeface="Roboto" panose="02000000000000000000" pitchFamily="2" charset="0"/>
                <a:ea typeface="Roboto" panose="02000000000000000000" pitchFamily="2" charset="0"/>
                <a:cs typeface="Roboto" panose="02000000000000000000" pitchFamily="2" charset="0"/>
              </a:rPr>
              <a:t>Hasil: </a:t>
            </a:r>
            <a:endParaRPr lang="en-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14" name="Group 13">
            <a:extLst>
              <a:ext uri="{FF2B5EF4-FFF2-40B4-BE49-F238E27FC236}">
                <a16:creationId xmlns:a16="http://schemas.microsoft.com/office/drawing/2014/main" id="{AE31E6C6-6DCF-A159-966F-B0556E755109}"/>
              </a:ext>
            </a:extLst>
          </p:cNvPr>
          <p:cNvGrpSpPr/>
          <p:nvPr/>
        </p:nvGrpSpPr>
        <p:grpSpPr>
          <a:xfrm>
            <a:off x="1576795" y="1575090"/>
            <a:ext cx="5972161" cy="1924379"/>
            <a:chOff x="1576795" y="1575090"/>
            <a:chExt cx="5972161" cy="1924379"/>
          </a:xfrm>
        </p:grpSpPr>
        <p:grpSp>
          <p:nvGrpSpPr>
            <p:cNvPr id="4" name="Group 3">
              <a:extLst>
                <a:ext uri="{FF2B5EF4-FFF2-40B4-BE49-F238E27FC236}">
                  <a16:creationId xmlns:a16="http://schemas.microsoft.com/office/drawing/2014/main" id="{27B19011-A5B0-6EA1-F9D9-DE098F4482E9}"/>
                </a:ext>
              </a:extLst>
            </p:cNvPr>
            <p:cNvGrpSpPr/>
            <p:nvPr/>
          </p:nvGrpSpPr>
          <p:grpSpPr>
            <a:xfrm>
              <a:off x="1576795" y="1575090"/>
              <a:ext cx="5972161" cy="1924379"/>
              <a:chOff x="4158729" y="2881150"/>
              <a:chExt cx="2681909" cy="1732190"/>
            </a:xfrm>
          </p:grpSpPr>
          <p:sp>
            <p:nvSpPr>
              <p:cNvPr id="7" name="Google Shape;419;p28">
                <a:extLst>
                  <a:ext uri="{FF2B5EF4-FFF2-40B4-BE49-F238E27FC236}">
                    <a16:creationId xmlns:a16="http://schemas.microsoft.com/office/drawing/2014/main" id="{D6394ACA-216D-6628-4F91-8750E0B13F3E}"/>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0;p28">
                <a:extLst>
                  <a:ext uri="{FF2B5EF4-FFF2-40B4-BE49-F238E27FC236}">
                    <a16:creationId xmlns:a16="http://schemas.microsoft.com/office/drawing/2014/main" id="{BC05844D-D445-825E-BD50-20F84BFA9A5D}"/>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6" name="Gambar 1">
              <a:extLst>
                <a:ext uri="{FF2B5EF4-FFF2-40B4-BE49-F238E27FC236}">
                  <a16:creationId xmlns:a16="http://schemas.microsoft.com/office/drawing/2014/main" id="{B3634259-4EDD-B9C4-414E-EB197060E678}"/>
                </a:ext>
              </a:extLst>
            </p:cNvPr>
            <p:cNvPicPr>
              <a:picLocks noChangeAspect="1"/>
            </p:cNvPicPr>
            <p:nvPr/>
          </p:nvPicPr>
          <p:blipFill>
            <a:blip r:embed="rId4"/>
            <a:stretch>
              <a:fillRect/>
            </a:stretch>
          </p:blipFill>
          <p:spPr>
            <a:xfrm>
              <a:off x="1704978" y="1679407"/>
              <a:ext cx="5731510" cy="1740101"/>
            </a:xfrm>
            <a:prstGeom prst="rect">
              <a:avLst/>
            </a:prstGeom>
          </p:spPr>
        </p:pic>
      </p:grpSp>
      <p:grpSp>
        <p:nvGrpSpPr>
          <p:cNvPr id="9" name="Group 8">
            <a:extLst>
              <a:ext uri="{FF2B5EF4-FFF2-40B4-BE49-F238E27FC236}">
                <a16:creationId xmlns:a16="http://schemas.microsoft.com/office/drawing/2014/main" id="{13805DAE-87C7-FADA-134F-12784A505B24}"/>
              </a:ext>
            </a:extLst>
          </p:cNvPr>
          <p:cNvGrpSpPr/>
          <p:nvPr/>
        </p:nvGrpSpPr>
        <p:grpSpPr>
          <a:xfrm>
            <a:off x="-4127176" y="1528435"/>
            <a:ext cx="3646119" cy="2713352"/>
            <a:chOff x="740250" y="1850604"/>
            <a:chExt cx="3646119" cy="2713352"/>
          </a:xfrm>
        </p:grpSpPr>
        <p:grpSp>
          <p:nvGrpSpPr>
            <p:cNvPr id="10" name="Group 9">
              <a:extLst>
                <a:ext uri="{FF2B5EF4-FFF2-40B4-BE49-F238E27FC236}">
                  <a16:creationId xmlns:a16="http://schemas.microsoft.com/office/drawing/2014/main" id="{8D985918-F2AA-6562-CE42-36FC71AFD8E8}"/>
                </a:ext>
              </a:extLst>
            </p:cNvPr>
            <p:cNvGrpSpPr/>
            <p:nvPr/>
          </p:nvGrpSpPr>
          <p:grpSpPr>
            <a:xfrm>
              <a:off x="740250" y="1850604"/>
              <a:ext cx="3646119" cy="2713352"/>
              <a:chOff x="4158729" y="2881150"/>
              <a:chExt cx="2681909" cy="1732190"/>
            </a:xfrm>
          </p:grpSpPr>
          <p:sp>
            <p:nvSpPr>
              <p:cNvPr id="12" name="Google Shape;419;p28">
                <a:extLst>
                  <a:ext uri="{FF2B5EF4-FFF2-40B4-BE49-F238E27FC236}">
                    <a16:creationId xmlns:a16="http://schemas.microsoft.com/office/drawing/2014/main" id="{CBCA3DEE-78E4-B431-466F-FFE98184AB46}"/>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20;p28">
                <a:extLst>
                  <a:ext uri="{FF2B5EF4-FFF2-40B4-BE49-F238E27FC236}">
                    <a16:creationId xmlns:a16="http://schemas.microsoft.com/office/drawing/2014/main" id="{2890896D-EDF5-2071-099A-0BE81FB56CD6}"/>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1" name="Gambar 1">
              <a:extLst>
                <a:ext uri="{FF2B5EF4-FFF2-40B4-BE49-F238E27FC236}">
                  <a16:creationId xmlns:a16="http://schemas.microsoft.com/office/drawing/2014/main" id="{5D63CD13-642D-8588-3CBA-14A00164190A}"/>
                </a:ext>
              </a:extLst>
            </p:cNvPr>
            <p:cNvPicPr>
              <a:picLocks noChangeAspect="1"/>
            </p:cNvPicPr>
            <p:nvPr/>
          </p:nvPicPr>
          <p:blipFill>
            <a:blip r:embed="rId5"/>
            <a:stretch>
              <a:fillRect/>
            </a:stretch>
          </p:blipFill>
          <p:spPr>
            <a:xfrm>
              <a:off x="818401" y="1997692"/>
              <a:ext cx="3491534" cy="2469872"/>
            </a:xfrm>
            <a:prstGeom prst="rect">
              <a:avLst/>
            </a:prstGeom>
          </p:spPr>
        </p:pic>
      </p:grpSp>
      <p:grpSp>
        <p:nvGrpSpPr>
          <p:cNvPr id="20" name="Group 19">
            <a:extLst>
              <a:ext uri="{FF2B5EF4-FFF2-40B4-BE49-F238E27FC236}">
                <a16:creationId xmlns:a16="http://schemas.microsoft.com/office/drawing/2014/main" id="{BCD932C1-5765-270C-15DA-9E3C6B5EFE5F}"/>
              </a:ext>
            </a:extLst>
          </p:cNvPr>
          <p:cNvGrpSpPr/>
          <p:nvPr/>
        </p:nvGrpSpPr>
        <p:grpSpPr>
          <a:xfrm>
            <a:off x="2462942" y="5496109"/>
            <a:ext cx="4766755" cy="2919810"/>
            <a:chOff x="2188622" y="1563483"/>
            <a:chExt cx="4766755" cy="2919810"/>
          </a:xfrm>
        </p:grpSpPr>
        <p:grpSp>
          <p:nvGrpSpPr>
            <p:cNvPr id="21" name="Group 20">
              <a:extLst>
                <a:ext uri="{FF2B5EF4-FFF2-40B4-BE49-F238E27FC236}">
                  <a16:creationId xmlns:a16="http://schemas.microsoft.com/office/drawing/2014/main" id="{EB8A2E9E-5441-25B0-FB35-E43385106206}"/>
                </a:ext>
              </a:extLst>
            </p:cNvPr>
            <p:cNvGrpSpPr/>
            <p:nvPr/>
          </p:nvGrpSpPr>
          <p:grpSpPr>
            <a:xfrm>
              <a:off x="2188622" y="1563483"/>
              <a:ext cx="4766755" cy="2919810"/>
              <a:chOff x="4158729" y="2881150"/>
              <a:chExt cx="2681909" cy="1732190"/>
            </a:xfrm>
          </p:grpSpPr>
          <p:sp>
            <p:nvSpPr>
              <p:cNvPr id="23" name="Google Shape;419;p28">
                <a:extLst>
                  <a:ext uri="{FF2B5EF4-FFF2-40B4-BE49-F238E27FC236}">
                    <a16:creationId xmlns:a16="http://schemas.microsoft.com/office/drawing/2014/main" id="{C81E24C5-24F3-6211-F044-AE1341A1F343}"/>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0;p28">
                <a:extLst>
                  <a:ext uri="{FF2B5EF4-FFF2-40B4-BE49-F238E27FC236}">
                    <a16:creationId xmlns:a16="http://schemas.microsoft.com/office/drawing/2014/main" id="{5585914B-E3CE-09DD-053C-BD59130FDE38}"/>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22" name="Gambar 1">
              <a:extLst>
                <a:ext uri="{FF2B5EF4-FFF2-40B4-BE49-F238E27FC236}">
                  <a16:creationId xmlns:a16="http://schemas.microsoft.com/office/drawing/2014/main" id="{ABB4CBCA-D0CD-ACEC-00D6-802451793FA2}"/>
                </a:ext>
              </a:extLst>
            </p:cNvPr>
            <p:cNvPicPr>
              <a:picLocks noChangeAspect="1"/>
            </p:cNvPicPr>
            <p:nvPr/>
          </p:nvPicPr>
          <p:blipFill rotWithShape="1">
            <a:blip r:embed="rId6"/>
            <a:srcRect b="42995"/>
            <a:stretch/>
          </p:blipFill>
          <p:spPr>
            <a:xfrm>
              <a:off x="2292203" y="1716917"/>
              <a:ext cx="4564658" cy="2640210"/>
            </a:xfrm>
            <a:prstGeom prst="rect">
              <a:avLst/>
            </a:prstGeom>
          </p:spPr>
        </p:pic>
      </p:grpSp>
    </p:spTree>
    <p:extLst>
      <p:ext uri="{BB962C8B-B14F-4D97-AF65-F5344CB8AC3E}">
        <p14:creationId xmlns:p14="http://schemas.microsoft.com/office/powerpoint/2010/main" val="6938018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a:t>
            </a:r>
            <a:r>
              <a:rPr lang="en-US" sz="2000" dirty="0" err="1"/>
              <a:t>Tabel</a:t>
            </a:r>
            <a:r>
              <a:rPr lang="en-US" sz="2000" dirty="0"/>
              <a:t>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87A170-DC21-B144-4A55-829F16D7A146}"/>
              </a:ext>
            </a:extLst>
          </p:cNvPr>
          <p:cNvSpPr txBox="1"/>
          <p:nvPr/>
        </p:nvSpPr>
        <p:spPr>
          <a:xfrm>
            <a:off x="666894" y="1238356"/>
            <a:ext cx="4118238" cy="290079"/>
          </a:xfrm>
          <a:prstGeom prst="rect">
            <a:avLst/>
          </a:prstGeom>
          <a:noFill/>
        </p:spPr>
        <p:txBody>
          <a:bodyPr wrap="square" rtlCol="0">
            <a:spAutoFit/>
          </a:bodyPr>
          <a:lstStyle/>
          <a:p>
            <a:pPr marL="457200">
              <a:lnSpc>
                <a:spcPct val="115000"/>
              </a:lnSpc>
              <a:spcAft>
                <a:spcPts val="800"/>
              </a:spcAft>
            </a:pPr>
            <a:r>
              <a:rPr lang="en-US" sz="12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Contoh</a:t>
            </a:r>
            <a:r>
              <a:rPr lang="en-US"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table </a:t>
            </a:r>
            <a:r>
              <a:rPr lang="en-US" sz="12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nama</a:t>
            </a:r>
            <a:r>
              <a:rPr lang="en-US"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2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depan</a:t>
            </a:r>
            <a:r>
              <a:rPr lang="en-US"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dan </a:t>
            </a:r>
            <a:r>
              <a:rPr lang="en-US" sz="12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nama</a:t>
            </a:r>
            <a:r>
              <a:rPr lang="en-US"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2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belakan</a:t>
            </a:r>
            <a:r>
              <a:rPr lang="en-US" sz="1200" kern="100" dirty="0" err="1">
                <a:solidFill>
                  <a:schemeClr val="bg1"/>
                </a:solidFill>
                <a:latin typeface="Roboto" panose="02000000000000000000" pitchFamily="2" charset="0"/>
                <a:ea typeface="Roboto" panose="02000000000000000000" pitchFamily="2" charset="0"/>
                <a:cs typeface="Roboto" panose="02000000000000000000" pitchFamily="2" charset="0"/>
              </a:rPr>
              <a:t>g</a:t>
            </a:r>
            <a:r>
              <a:rPr lang="en-US" sz="1200" kern="100" dirty="0">
                <a:solidFill>
                  <a:schemeClr val="bg1"/>
                </a:solidFill>
                <a:latin typeface="Roboto" panose="02000000000000000000" pitchFamily="2" charset="0"/>
                <a:ea typeface="Roboto" panose="02000000000000000000" pitchFamily="2" charset="0"/>
                <a:cs typeface="Roboto" panose="02000000000000000000" pitchFamily="2" charset="0"/>
              </a:rPr>
              <a:t> : </a:t>
            </a:r>
          </a:p>
        </p:txBody>
      </p:sp>
      <p:grpSp>
        <p:nvGrpSpPr>
          <p:cNvPr id="14" name="Group 13">
            <a:extLst>
              <a:ext uri="{FF2B5EF4-FFF2-40B4-BE49-F238E27FC236}">
                <a16:creationId xmlns:a16="http://schemas.microsoft.com/office/drawing/2014/main" id="{ACE1EDF4-D7CF-271C-7C63-AED33D529B8C}"/>
              </a:ext>
            </a:extLst>
          </p:cNvPr>
          <p:cNvGrpSpPr/>
          <p:nvPr/>
        </p:nvGrpSpPr>
        <p:grpSpPr>
          <a:xfrm>
            <a:off x="2188622" y="1563483"/>
            <a:ext cx="4766755" cy="2919810"/>
            <a:chOff x="2188622" y="1563483"/>
            <a:chExt cx="4766755" cy="2919810"/>
          </a:xfrm>
        </p:grpSpPr>
        <p:grpSp>
          <p:nvGrpSpPr>
            <p:cNvPr id="4" name="Group 3">
              <a:extLst>
                <a:ext uri="{FF2B5EF4-FFF2-40B4-BE49-F238E27FC236}">
                  <a16:creationId xmlns:a16="http://schemas.microsoft.com/office/drawing/2014/main" id="{27B19011-A5B0-6EA1-F9D9-DE098F4482E9}"/>
                </a:ext>
              </a:extLst>
            </p:cNvPr>
            <p:cNvGrpSpPr/>
            <p:nvPr/>
          </p:nvGrpSpPr>
          <p:grpSpPr>
            <a:xfrm>
              <a:off x="2188622" y="1563483"/>
              <a:ext cx="4766755" cy="2919810"/>
              <a:chOff x="4158729" y="2881150"/>
              <a:chExt cx="2681909" cy="1732190"/>
            </a:xfrm>
          </p:grpSpPr>
          <p:sp>
            <p:nvSpPr>
              <p:cNvPr id="7" name="Google Shape;419;p28">
                <a:extLst>
                  <a:ext uri="{FF2B5EF4-FFF2-40B4-BE49-F238E27FC236}">
                    <a16:creationId xmlns:a16="http://schemas.microsoft.com/office/drawing/2014/main" id="{D6394ACA-216D-6628-4F91-8750E0B13F3E}"/>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0;p28">
                <a:extLst>
                  <a:ext uri="{FF2B5EF4-FFF2-40B4-BE49-F238E27FC236}">
                    <a16:creationId xmlns:a16="http://schemas.microsoft.com/office/drawing/2014/main" id="{BC05844D-D445-825E-BD50-20F84BFA9A5D}"/>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9" name="Gambar 1">
              <a:extLst>
                <a:ext uri="{FF2B5EF4-FFF2-40B4-BE49-F238E27FC236}">
                  <a16:creationId xmlns:a16="http://schemas.microsoft.com/office/drawing/2014/main" id="{2281535B-B754-7298-A47C-931183BC2D97}"/>
                </a:ext>
              </a:extLst>
            </p:cNvPr>
            <p:cNvPicPr>
              <a:picLocks noChangeAspect="1"/>
            </p:cNvPicPr>
            <p:nvPr/>
          </p:nvPicPr>
          <p:blipFill rotWithShape="1">
            <a:blip r:embed="rId4"/>
            <a:srcRect b="42995"/>
            <a:stretch/>
          </p:blipFill>
          <p:spPr>
            <a:xfrm>
              <a:off x="2292203" y="1716917"/>
              <a:ext cx="4564658" cy="2640210"/>
            </a:xfrm>
            <a:prstGeom prst="rect">
              <a:avLst/>
            </a:prstGeom>
          </p:spPr>
        </p:pic>
      </p:grpSp>
      <p:grpSp>
        <p:nvGrpSpPr>
          <p:cNvPr id="6" name="Group 5">
            <a:extLst>
              <a:ext uri="{FF2B5EF4-FFF2-40B4-BE49-F238E27FC236}">
                <a16:creationId xmlns:a16="http://schemas.microsoft.com/office/drawing/2014/main" id="{F4DE3482-1A9A-E994-D54E-2FF7428BF0C5}"/>
              </a:ext>
            </a:extLst>
          </p:cNvPr>
          <p:cNvGrpSpPr/>
          <p:nvPr/>
        </p:nvGrpSpPr>
        <p:grpSpPr>
          <a:xfrm>
            <a:off x="1585918" y="5468269"/>
            <a:ext cx="5972161" cy="1924379"/>
            <a:chOff x="1576795" y="1575090"/>
            <a:chExt cx="5972161" cy="1924379"/>
          </a:xfrm>
        </p:grpSpPr>
        <p:grpSp>
          <p:nvGrpSpPr>
            <p:cNvPr id="10" name="Group 9">
              <a:extLst>
                <a:ext uri="{FF2B5EF4-FFF2-40B4-BE49-F238E27FC236}">
                  <a16:creationId xmlns:a16="http://schemas.microsoft.com/office/drawing/2014/main" id="{9D60EA50-C478-C2C9-CDE3-636396B343CE}"/>
                </a:ext>
              </a:extLst>
            </p:cNvPr>
            <p:cNvGrpSpPr/>
            <p:nvPr/>
          </p:nvGrpSpPr>
          <p:grpSpPr>
            <a:xfrm>
              <a:off x="1576795" y="1575090"/>
              <a:ext cx="5972161" cy="1924379"/>
              <a:chOff x="4158729" y="2881150"/>
              <a:chExt cx="2681909" cy="1732190"/>
            </a:xfrm>
          </p:grpSpPr>
          <p:sp>
            <p:nvSpPr>
              <p:cNvPr id="12" name="Google Shape;419;p28">
                <a:extLst>
                  <a:ext uri="{FF2B5EF4-FFF2-40B4-BE49-F238E27FC236}">
                    <a16:creationId xmlns:a16="http://schemas.microsoft.com/office/drawing/2014/main" id="{1669C3A7-B6B4-1EE3-B021-70E2FBD05C68}"/>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20;p28">
                <a:extLst>
                  <a:ext uri="{FF2B5EF4-FFF2-40B4-BE49-F238E27FC236}">
                    <a16:creationId xmlns:a16="http://schemas.microsoft.com/office/drawing/2014/main" id="{B6124151-94C0-B857-8146-EB4035D763D1}"/>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1" name="Gambar 1">
              <a:extLst>
                <a:ext uri="{FF2B5EF4-FFF2-40B4-BE49-F238E27FC236}">
                  <a16:creationId xmlns:a16="http://schemas.microsoft.com/office/drawing/2014/main" id="{110F42A0-965C-A5FA-239D-66B4D62F63C5}"/>
                </a:ext>
              </a:extLst>
            </p:cNvPr>
            <p:cNvPicPr>
              <a:picLocks noChangeAspect="1"/>
            </p:cNvPicPr>
            <p:nvPr/>
          </p:nvPicPr>
          <p:blipFill>
            <a:blip r:embed="rId5"/>
            <a:stretch>
              <a:fillRect/>
            </a:stretch>
          </p:blipFill>
          <p:spPr>
            <a:xfrm>
              <a:off x="1704978" y="1679407"/>
              <a:ext cx="5731510" cy="1740101"/>
            </a:xfrm>
            <a:prstGeom prst="rect">
              <a:avLst/>
            </a:prstGeom>
          </p:spPr>
        </p:pic>
      </p:grpSp>
      <p:grpSp>
        <p:nvGrpSpPr>
          <p:cNvPr id="20" name="Group 19">
            <a:extLst>
              <a:ext uri="{FF2B5EF4-FFF2-40B4-BE49-F238E27FC236}">
                <a16:creationId xmlns:a16="http://schemas.microsoft.com/office/drawing/2014/main" id="{E0278C18-FE47-9350-D10E-CE0565C72DB9}"/>
              </a:ext>
            </a:extLst>
          </p:cNvPr>
          <p:cNvGrpSpPr/>
          <p:nvPr/>
        </p:nvGrpSpPr>
        <p:grpSpPr>
          <a:xfrm>
            <a:off x="2292203" y="-3447281"/>
            <a:ext cx="4766755" cy="2919810"/>
            <a:chOff x="2188622" y="1563483"/>
            <a:chExt cx="4766755" cy="2919810"/>
          </a:xfrm>
        </p:grpSpPr>
        <p:grpSp>
          <p:nvGrpSpPr>
            <p:cNvPr id="21" name="Group 20">
              <a:extLst>
                <a:ext uri="{FF2B5EF4-FFF2-40B4-BE49-F238E27FC236}">
                  <a16:creationId xmlns:a16="http://schemas.microsoft.com/office/drawing/2014/main" id="{A629FA39-8855-26C8-2201-79F08C740300}"/>
                </a:ext>
              </a:extLst>
            </p:cNvPr>
            <p:cNvGrpSpPr/>
            <p:nvPr/>
          </p:nvGrpSpPr>
          <p:grpSpPr>
            <a:xfrm>
              <a:off x="2188622" y="1563483"/>
              <a:ext cx="4766755" cy="2919810"/>
              <a:chOff x="4158729" y="2881150"/>
              <a:chExt cx="2681909" cy="1732190"/>
            </a:xfrm>
          </p:grpSpPr>
          <p:sp>
            <p:nvSpPr>
              <p:cNvPr id="23" name="Google Shape;419;p28">
                <a:extLst>
                  <a:ext uri="{FF2B5EF4-FFF2-40B4-BE49-F238E27FC236}">
                    <a16:creationId xmlns:a16="http://schemas.microsoft.com/office/drawing/2014/main" id="{D4356981-CC5E-9EB5-7B31-1455723C30BB}"/>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0;p28">
                <a:extLst>
                  <a:ext uri="{FF2B5EF4-FFF2-40B4-BE49-F238E27FC236}">
                    <a16:creationId xmlns:a16="http://schemas.microsoft.com/office/drawing/2014/main" id="{97E134A1-2A26-AEC4-55DC-FAB80A66824F}"/>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22" name="Gambar 1">
              <a:extLst>
                <a:ext uri="{FF2B5EF4-FFF2-40B4-BE49-F238E27FC236}">
                  <a16:creationId xmlns:a16="http://schemas.microsoft.com/office/drawing/2014/main" id="{AF7B58FE-C92C-6083-3F61-C02473E16EEA}"/>
                </a:ext>
              </a:extLst>
            </p:cNvPr>
            <p:cNvPicPr>
              <a:picLocks noChangeAspect="1"/>
            </p:cNvPicPr>
            <p:nvPr/>
          </p:nvPicPr>
          <p:blipFill rotWithShape="1">
            <a:blip r:embed="rId4"/>
            <a:srcRect t="56110"/>
            <a:stretch/>
          </p:blipFill>
          <p:spPr>
            <a:xfrm>
              <a:off x="2292955" y="1721762"/>
              <a:ext cx="4564659" cy="2640210"/>
            </a:xfrm>
            <a:prstGeom prst="rect">
              <a:avLst/>
            </a:prstGeom>
          </p:spPr>
        </p:pic>
      </p:grpSp>
    </p:spTree>
    <p:extLst>
      <p:ext uri="{BB962C8B-B14F-4D97-AF65-F5344CB8AC3E}">
        <p14:creationId xmlns:p14="http://schemas.microsoft.com/office/powerpoint/2010/main" val="3158122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a:t>
            </a:r>
            <a:r>
              <a:rPr lang="en-US" sz="2000" dirty="0" err="1"/>
              <a:t>Tabel</a:t>
            </a:r>
            <a:r>
              <a:rPr lang="en-US" sz="2000" dirty="0"/>
              <a:t>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87A170-DC21-B144-4A55-829F16D7A146}"/>
              </a:ext>
            </a:extLst>
          </p:cNvPr>
          <p:cNvSpPr txBox="1"/>
          <p:nvPr/>
        </p:nvSpPr>
        <p:spPr>
          <a:xfrm>
            <a:off x="666894" y="1238356"/>
            <a:ext cx="4118238" cy="290079"/>
          </a:xfrm>
          <a:prstGeom prst="rect">
            <a:avLst/>
          </a:prstGeom>
          <a:noFill/>
        </p:spPr>
        <p:txBody>
          <a:bodyPr wrap="square" rtlCol="0">
            <a:spAutoFit/>
          </a:bodyPr>
          <a:lstStyle/>
          <a:p>
            <a:pPr marL="457200">
              <a:lnSpc>
                <a:spcPct val="115000"/>
              </a:lnSpc>
              <a:spcAft>
                <a:spcPts val="800"/>
              </a:spcAft>
            </a:pPr>
            <a:r>
              <a:rPr lang="en-US" sz="12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Contoh</a:t>
            </a:r>
            <a:r>
              <a:rPr lang="en-US"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table </a:t>
            </a:r>
            <a:r>
              <a:rPr lang="en-US" sz="12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nama</a:t>
            </a:r>
            <a:r>
              <a:rPr lang="en-US"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2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depan</a:t>
            </a:r>
            <a:r>
              <a:rPr lang="en-US"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dan </a:t>
            </a:r>
            <a:r>
              <a:rPr lang="en-US" sz="12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nama</a:t>
            </a:r>
            <a:r>
              <a:rPr lang="en-US"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2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belakan</a:t>
            </a:r>
            <a:r>
              <a:rPr lang="en-US" sz="1200" kern="100" dirty="0" err="1">
                <a:solidFill>
                  <a:schemeClr val="bg1"/>
                </a:solidFill>
                <a:latin typeface="Roboto" panose="02000000000000000000" pitchFamily="2" charset="0"/>
                <a:ea typeface="Roboto" panose="02000000000000000000" pitchFamily="2" charset="0"/>
                <a:cs typeface="Roboto" panose="02000000000000000000" pitchFamily="2" charset="0"/>
              </a:rPr>
              <a:t>g</a:t>
            </a:r>
            <a:r>
              <a:rPr lang="en-US" sz="1200" kern="100" dirty="0">
                <a:solidFill>
                  <a:schemeClr val="bg1"/>
                </a:solidFill>
                <a:latin typeface="Roboto" panose="02000000000000000000" pitchFamily="2" charset="0"/>
                <a:ea typeface="Roboto" panose="02000000000000000000" pitchFamily="2" charset="0"/>
                <a:cs typeface="Roboto" panose="02000000000000000000" pitchFamily="2" charset="0"/>
              </a:rPr>
              <a:t> : </a:t>
            </a:r>
          </a:p>
        </p:txBody>
      </p:sp>
      <p:grpSp>
        <p:nvGrpSpPr>
          <p:cNvPr id="14" name="Group 13">
            <a:extLst>
              <a:ext uri="{FF2B5EF4-FFF2-40B4-BE49-F238E27FC236}">
                <a16:creationId xmlns:a16="http://schemas.microsoft.com/office/drawing/2014/main" id="{783A5CB6-1FE0-BAE8-C6A6-5C45E8BC2208}"/>
              </a:ext>
            </a:extLst>
          </p:cNvPr>
          <p:cNvGrpSpPr/>
          <p:nvPr/>
        </p:nvGrpSpPr>
        <p:grpSpPr>
          <a:xfrm>
            <a:off x="2188622" y="1563483"/>
            <a:ext cx="4766755" cy="2919810"/>
            <a:chOff x="2188622" y="1563483"/>
            <a:chExt cx="4766755" cy="2919810"/>
          </a:xfrm>
        </p:grpSpPr>
        <p:grpSp>
          <p:nvGrpSpPr>
            <p:cNvPr id="4" name="Group 3">
              <a:extLst>
                <a:ext uri="{FF2B5EF4-FFF2-40B4-BE49-F238E27FC236}">
                  <a16:creationId xmlns:a16="http://schemas.microsoft.com/office/drawing/2014/main" id="{27B19011-A5B0-6EA1-F9D9-DE098F4482E9}"/>
                </a:ext>
              </a:extLst>
            </p:cNvPr>
            <p:cNvGrpSpPr/>
            <p:nvPr/>
          </p:nvGrpSpPr>
          <p:grpSpPr>
            <a:xfrm>
              <a:off x="2188622" y="1563483"/>
              <a:ext cx="4766755" cy="2919810"/>
              <a:chOff x="4158729" y="2881150"/>
              <a:chExt cx="2681909" cy="1732190"/>
            </a:xfrm>
          </p:grpSpPr>
          <p:sp>
            <p:nvSpPr>
              <p:cNvPr id="7" name="Google Shape;419;p28">
                <a:extLst>
                  <a:ext uri="{FF2B5EF4-FFF2-40B4-BE49-F238E27FC236}">
                    <a16:creationId xmlns:a16="http://schemas.microsoft.com/office/drawing/2014/main" id="{D6394ACA-216D-6628-4F91-8750E0B13F3E}"/>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0;p28">
                <a:extLst>
                  <a:ext uri="{FF2B5EF4-FFF2-40B4-BE49-F238E27FC236}">
                    <a16:creationId xmlns:a16="http://schemas.microsoft.com/office/drawing/2014/main" id="{BC05844D-D445-825E-BD50-20F84BFA9A5D}"/>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6" name="Gambar 1">
              <a:extLst>
                <a:ext uri="{FF2B5EF4-FFF2-40B4-BE49-F238E27FC236}">
                  <a16:creationId xmlns:a16="http://schemas.microsoft.com/office/drawing/2014/main" id="{BA577FF3-16CC-A776-40F3-4374ED390FAB}"/>
                </a:ext>
              </a:extLst>
            </p:cNvPr>
            <p:cNvPicPr>
              <a:picLocks noChangeAspect="1"/>
            </p:cNvPicPr>
            <p:nvPr/>
          </p:nvPicPr>
          <p:blipFill rotWithShape="1">
            <a:blip r:embed="rId4"/>
            <a:srcRect t="56110"/>
            <a:stretch/>
          </p:blipFill>
          <p:spPr>
            <a:xfrm>
              <a:off x="2292955" y="1721762"/>
              <a:ext cx="4564659" cy="2640210"/>
            </a:xfrm>
            <a:prstGeom prst="rect">
              <a:avLst/>
            </a:prstGeom>
          </p:spPr>
        </p:pic>
      </p:grpSp>
      <p:grpSp>
        <p:nvGrpSpPr>
          <p:cNvPr id="9" name="Group 8">
            <a:extLst>
              <a:ext uri="{FF2B5EF4-FFF2-40B4-BE49-F238E27FC236}">
                <a16:creationId xmlns:a16="http://schemas.microsoft.com/office/drawing/2014/main" id="{CA29E12A-C742-6035-1C33-DF49DCB05173}"/>
              </a:ext>
            </a:extLst>
          </p:cNvPr>
          <p:cNvGrpSpPr/>
          <p:nvPr/>
        </p:nvGrpSpPr>
        <p:grpSpPr>
          <a:xfrm>
            <a:off x="2188622" y="5562196"/>
            <a:ext cx="4766755" cy="2919810"/>
            <a:chOff x="2188622" y="1563483"/>
            <a:chExt cx="4766755" cy="2919810"/>
          </a:xfrm>
        </p:grpSpPr>
        <p:grpSp>
          <p:nvGrpSpPr>
            <p:cNvPr id="10" name="Group 9">
              <a:extLst>
                <a:ext uri="{FF2B5EF4-FFF2-40B4-BE49-F238E27FC236}">
                  <a16:creationId xmlns:a16="http://schemas.microsoft.com/office/drawing/2014/main" id="{85358416-4A25-055D-88DF-E402756F2443}"/>
                </a:ext>
              </a:extLst>
            </p:cNvPr>
            <p:cNvGrpSpPr/>
            <p:nvPr/>
          </p:nvGrpSpPr>
          <p:grpSpPr>
            <a:xfrm>
              <a:off x="2188622" y="1563483"/>
              <a:ext cx="4766755" cy="2919810"/>
              <a:chOff x="4158729" y="2881150"/>
              <a:chExt cx="2681909" cy="1732190"/>
            </a:xfrm>
          </p:grpSpPr>
          <p:sp>
            <p:nvSpPr>
              <p:cNvPr id="12" name="Google Shape;419;p28">
                <a:extLst>
                  <a:ext uri="{FF2B5EF4-FFF2-40B4-BE49-F238E27FC236}">
                    <a16:creationId xmlns:a16="http://schemas.microsoft.com/office/drawing/2014/main" id="{38449F3D-C3E6-0B75-958D-193C09B232D7}"/>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20;p28">
                <a:extLst>
                  <a:ext uri="{FF2B5EF4-FFF2-40B4-BE49-F238E27FC236}">
                    <a16:creationId xmlns:a16="http://schemas.microsoft.com/office/drawing/2014/main" id="{864188BE-A3A7-7491-35F5-43FBF63D9DF4}"/>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11" name="Gambar 1">
              <a:extLst>
                <a:ext uri="{FF2B5EF4-FFF2-40B4-BE49-F238E27FC236}">
                  <a16:creationId xmlns:a16="http://schemas.microsoft.com/office/drawing/2014/main" id="{BF57AF51-75C5-9268-C037-B129E39C7B8C}"/>
                </a:ext>
              </a:extLst>
            </p:cNvPr>
            <p:cNvPicPr>
              <a:picLocks noChangeAspect="1"/>
            </p:cNvPicPr>
            <p:nvPr/>
          </p:nvPicPr>
          <p:blipFill rotWithShape="1">
            <a:blip r:embed="rId4"/>
            <a:srcRect b="42995"/>
            <a:stretch/>
          </p:blipFill>
          <p:spPr>
            <a:xfrm>
              <a:off x="2292203" y="1716917"/>
              <a:ext cx="4564658" cy="2640210"/>
            </a:xfrm>
            <a:prstGeom prst="rect">
              <a:avLst/>
            </a:prstGeom>
          </p:spPr>
        </p:pic>
      </p:grpSp>
      <p:grpSp>
        <p:nvGrpSpPr>
          <p:cNvPr id="20" name="Group 19">
            <a:extLst>
              <a:ext uri="{FF2B5EF4-FFF2-40B4-BE49-F238E27FC236}">
                <a16:creationId xmlns:a16="http://schemas.microsoft.com/office/drawing/2014/main" id="{0655DB0B-29EE-C4C9-7FC9-3F7FECC50907}"/>
              </a:ext>
            </a:extLst>
          </p:cNvPr>
          <p:cNvGrpSpPr/>
          <p:nvPr/>
        </p:nvGrpSpPr>
        <p:grpSpPr>
          <a:xfrm>
            <a:off x="1524041" y="-2937544"/>
            <a:ext cx="6095915" cy="2426267"/>
            <a:chOff x="1576795" y="1575090"/>
            <a:chExt cx="6095915" cy="2426267"/>
          </a:xfrm>
        </p:grpSpPr>
        <p:grpSp>
          <p:nvGrpSpPr>
            <p:cNvPr id="21" name="Group 20">
              <a:extLst>
                <a:ext uri="{FF2B5EF4-FFF2-40B4-BE49-F238E27FC236}">
                  <a16:creationId xmlns:a16="http://schemas.microsoft.com/office/drawing/2014/main" id="{A35B0463-D6E5-E59C-D647-F0B2259F1FA2}"/>
                </a:ext>
              </a:extLst>
            </p:cNvPr>
            <p:cNvGrpSpPr/>
            <p:nvPr/>
          </p:nvGrpSpPr>
          <p:grpSpPr>
            <a:xfrm>
              <a:off x="1576795" y="1575090"/>
              <a:ext cx="6095915" cy="2426267"/>
              <a:chOff x="4158729" y="2881150"/>
              <a:chExt cx="2681909" cy="1732190"/>
            </a:xfrm>
          </p:grpSpPr>
          <p:sp>
            <p:nvSpPr>
              <p:cNvPr id="23" name="Google Shape;419;p28">
                <a:extLst>
                  <a:ext uri="{FF2B5EF4-FFF2-40B4-BE49-F238E27FC236}">
                    <a16:creationId xmlns:a16="http://schemas.microsoft.com/office/drawing/2014/main" id="{0C2536C7-2C40-CF55-6D81-313E51951C42}"/>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0;p28">
                <a:extLst>
                  <a:ext uri="{FF2B5EF4-FFF2-40B4-BE49-F238E27FC236}">
                    <a16:creationId xmlns:a16="http://schemas.microsoft.com/office/drawing/2014/main" id="{305F3F9D-90F2-8970-D55E-7766E21AC701}"/>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22" name="Gambar 1">
              <a:extLst>
                <a:ext uri="{FF2B5EF4-FFF2-40B4-BE49-F238E27FC236}">
                  <a16:creationId xmlns:a16="http://schemas.microsoft.com/office/drawing/2014/main" id="{8BEFA58A-8CB7-9DAA-1FA6-7FDB9440AA72}"/>
                </a:ext>
              </a:extLst>
            </p:cNvPr>
            <p:cNvPicPr>
              <a:picLocks noChangeAspect="1"/>
            </p:cNvPicPr>
            <p:nvPr/>
          </p:nvPicPr>
          <p:blipFill>
            <a:blip r:embed="rId5"/>
            <a:stretch>
              <a:fillRect/>
            </a:stretch>
          </p:blipFill>
          <p:spPr>
            <a:xfrm>
              <a:off x="1718750" y="1708479"/>
              <a:ext cx="5822875" cy="2196665"/>
            </a:xfrm>
            <a:prstGeom prst="rect">
              <a:avLst/>
            </a:prstGeom>
          </p:spPr>
        </p:pic>
      </p:grpSp>
    </p:spTree>
    <p:extLst>
      <p:ext uri="{BB962C8B-B14F-4D97-AF65-F5344CB8AC3E}">
        <p14:creationId xmlns:p14="http://schemas.microsoft.com/office/powerpoint/2010/main" val="856995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841167" y="519014"/>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membuat</a:t>
            </a:r>
            <a:r>
              <a:rPr lang="en-US" sz="2000" dirty="0"/>
              <a:t> </a:t>
            </a:r>
            <a:r>
              <a:rPr lang="en-US" sz="2000" dirty="0" err="1"/>
              <a:t>Tabel</a:t>
            </a:r>
            <a:r>
              <a:rPr lang="en-US" sz="2000" dirty="0"/>
              <a:t> pada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087A170-DC21-B144-4A55-829F16D7A146}"/>
              </a:ext>
            </a:extLst>
          </p:cNvPr>
          <p:cNvSpPr txBox="1"/>
          <p:nvPr/>
        </p:nvSpPr>
        <p:spPr>
          <a:xfrm>
            <a:off x="666893" y="1238356"/>
            <a:ext cx="1567543" cy="290079"/>
          </a:xfrm>
          <a:prstGeom prst="rect">
            <a:avLst/>
          </a:prstGeom>
          <a:noFill/>
        </p:spPr>
        <p:txBody>
          <a:bodyPr wrap="square" rtlCol="0">
            <a:spAutoFit/>
          </a:bodyPr>
          <a:lstStyle/>
          <a:p>
            <a:pPr marL="457200">
              <a:lnSpc>
                <a:spcPct val="115000"/>
              </a:lnSpc>
              <a:spcAft>
                <a:spcPts val="800"/>
              </a:spcAft>
            </a:pPr>
            <a:r>
              <a:rPr lang="en-US" sz="1200" dirty="0">
                <a:solidFill>
                  <a:schemeClr val="bg1"/>
                </a:solidFill>
                <a:latin typeface="Roboto" panose="02000000000000000000" pitchFamily="2" charset="0"/>
                <a:ea typeface="Roboto" panose="02000000000000000000" pitchFamily="2" charset="0"/>
                <a:cs typeface="Roboto" panose="02000000000000000000" pitchFamily="2" charset="0"/>
              </a:rPr>
              <a:t>Hasil: </a:t>
            </a:r>
            <a:endParaRPr lang="en-ID" sz="12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14" name="Group 13">
            <a:extLst>
              <a:ext uri="{FF2B5EF4-FFF2-40B4-BE49-F238E27FC236}">
                <a16:creationId xmlns:a16="http://schemas.microsoft.com/office/drawing/2014/main" id="{9B09FD16-0222-A250-46EA-A45FA780BFF2}"/>
              </a:ext>
            </a:extLst>
          </p:cNvPr>
          <p:cNvGrpSpPr/>
          <p:nvPr/>
        </p:nvGrpSpPr>
        <p:grpSpPr>
          <a:xfrm>
            <a:off x="1576795" y="1575090"/>
            <a:ext cx="6095915" cy="2426267"/>
            <a:chOff x="1576795" y="1575090"/>
            <a:chExt cx="6095915" cy="2426267"/>
          </a:xfrm>
        </p:grpSpPr>
        <p:grpSp>
          <p:nvGrpSpPr>
            <p:cNvPr id="4" name="Group 3">
              <a:extLst>
                <a:ext uri="{FF2B5EF4-FFF2-40B4-BE49-F238E27FC236}">
                  <a16:creationId xmlns:a16="http://schemas.microsoft.com/office/drawing/2014/main" id="{27B19011-A5B0-6EA1-F9D9-DE098F4482E9}"/>
                </a:ext>
              </a:extLst>
            </p:cNvPr>
            <p:cNvGrpSpPr/>
            <p:nvPr/>
          </p:nvGrpSpPr>
          <p:grpSpPr>
            <a:xfrm>
              <a:off x="1576795" y="1575090"/>
              <a:ext cx="6095915" cy="2426267"/>
              <a:chOff x="4158729" y="2881150"/>
              <a:chExt cx="2681909" cy="1732190"/>
            </a:xfrm>
          </p:grpSpPr>
          <p:sp>
            <p:nvSpPr>
              <p:cNvPr id="7" name="Google Shape;419;p28">
                <a:extLst>
                  <a:ext uri="{FF2B5EF4-FFF2-40B4-BE49-F238E27FC236}">
                    <a16:creationId xmlns:a16="http://schemas.microsoft.com/office/drawing/2014/main" id="{D6394ACA-216D-6628-4F91-8750E0B13F3E}"/>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0;p28">
                <a:extLst>
                  <a:ext uri="{FF2B5EF4-FFF2-40B4-BE49-F238E27FC236}">
                    <a16:creationId xmlns:a16="http://schemas.microsoft.com/office/drawing/2014/main" id="{BC05844D-D445-825E-BD50-20F84BFA9A5D}"/>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9" name="Gambar 1">
              <a:extLst>
                <a:ext uri="{FF2B5EF4-FFF2-40B4-BE49-F238E27FC236}">
                  <a16:creationId xmlns:a16="http://schemas.microsoft.com/office/drawing/2014/main" id="{F1A13579-198F-7FA6-3CC6-F778399A47FA}"/>
                </a:ext>
              </a:extLst>
            </p:cNvPr>
            <p:cNvPicPr>
              <a:picLocks noChangeAspect="1"/>
            </p:cNvPicPr>
            <p:nvPr/>
          </p:nvPicPr>
          <p:blipFill>
            <a:blip r:embed="rId4"/>
            <a:stretch>
              <a:fillRect/>
            </a:stretch>
          </p:blipFill>
          <p:spPr>
            <a:xfrm>
              <a:off x="1718750" y="1708479"/>
              <a:ext cx="5822875" cy="2196665"/>
            </a:xfrm>
            <a:prstGeom prst="rect">
              <a:avLst/>
            </a:prstGeom>
          </p:spPr>
        </p:pic>
      </p:grpSp>
      <p:grpSp>
        <p:nvGrpSpPr>
          <p:cNvPr id="25" name="Group 24">
            <a:extLst>
              <a:ext uri="{FF2B5EF4-FFF2-40B4-BE49-F238E27FC236}">
                <a16:creationId xmlns:a16="http://schemas.microsoft.com/office/drawing/2014/main" id="{FCBF29E2-B0C0-0E18-670A-EC898ED5F8E8}"/>
              </a:ext>
            </a:extLst>
          </p:cNvPr>
          <p:cNvGrpSpPr/>
          <p:nvPr/>
        </p:nvGrpSpPr>
        <p:grpSpPr>
          <a:xfrm>
            <a:off x="2164456" y="-3164686"/>
            <a:ext cx="4766755" cy="2919810"/>
            <a:chOff x="2188622" y="1563483"/>
            <a:chExt cx="4766755" cy="2919810"/>
          </a:xfrm>
        </p:grpSpPr>
        <p:grpSp>
          <p:nvGrpSpPr>
            <p:cNvPr id="26" name="Group 25">
              <a:extLst>
                <a:ext uri="{FF2B5EF4-FFF2-40B4-BE49-F238E27FC236}">
                  <a16:creationId xmlns:a16="http://schemas.microsoft.com/office/drawing/2014/main" id="{6BB8978E-DA53-6D22-5544-A5C35E5024FB}"/>
                </a:ext>
              </a:extLst>
            </p:cNvPr>
            <p:cNvGrpSpPr/>
            <p:nvPr/>
          </p:nvGrpSpPr>
          <p:grpSpPr>
            <a:xfrm>
              <a:off x="2188622" y="1563483"/>
              <a:ext cx="4766755" cy="2919810"/>
              <a:chOff x="4158729" y="2881150"/>
              <a:chExt cx="2681909" cy="1732190"/>
            </a:xfrm>
          </p:grpSpPr>
          <p:sp>
            <p:nvSpPr>
              <p:cNvPr id="28" name="Google Shape;419;p28">
                <a:extLst>
                  <a:ext uri="{FF2B5EF4-FFF2-40B4-BE49-F238E27FC236}">
                    <a16:creationId xmlns:a16="http://schemas.microsoft.com/office/drawing/2014/main" id="{33C25CE6-918A-0751-0965-89EDA8B9D37E}"/>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20;p28">
                <a:extLst>
                  <a:ext uri="{FF2B5EF4-FFF2-40B4-BE49-F238E27FC236}">
                    <a16:creationId xmlns:a16="http://schemas.microsoft.com/office/drawing/2014/main" id="{05D1DBAB-2641-664F-F670-DC85CD0801FA}"/>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27" name="Gambar 1">
              <a:extLst>
                <a:ext uri="{FF2B5EF4-FFF2-40B4-BE49-F238E27FC236}">
                  <a16:creationId xmlns:a16="http://schemas.microsoft.com/office/drawing/2014/main" id="{4761FF0A-F607-A56C-53E2-7440B4E8578E}"/>
                </a:ext>
              </a:extLst>
            </p:cNvPr>
            <p:cNvPicPr>
              <a:picLocks noChangeAspect="1"/>
            </p:cNvPicPr>
            <p:nvPr/>
          </p:nvPicPr>
          <p:blipFill rotWithShape="1">
            <a:blip r:embed="rId5"/>
            <a:srcRect t="56110"/>
            <a:stretch/>
          </p:blipFill>
          <p:spPr>
            <a:xfrm>
              <a:off x="2292955" y="1721762"/>
              <a:ext cx="4564659" cy="2640210"/>
            </a:xfrm>
            <a:prstGeom prst="rect">
              <a:avLst/>
            </a:prstGeom>
          </p:spPr>
        </p:pic>
      </p:grpSp>
    </p:spTree>
    <p:extLst>
      <p:ext uri="{BB962C8B-B14F-4D97-AF65-F5344CB8AC3E}">
        <p14:creationId xmlns:p14="http://schemas.microsoft.com/office/powerpoint/2010/main" val="25338153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111240" y="2273464"/>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t>TERIMA KASIH</a:t>
            </a:r>
          </a:p>
        </p:txBody>
      </p:sp>
      <p:cxnSp>
        <p:nvCxnSpPr>
          <p:cNvPr id="291" name="Google Shape;291;p25"/>
          <p:cNvCxnSpPr/>
          <p:nvPr/>
        </p:nvCxnSpPr>
        <p:spPr>
          <a:xfrm>
            <a:off x="401172" y="3130503"/>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40AF7218-3698-8AB5-10A4-BAF2D082EFF3}"/>
              </a:ext>
            </a:extLst>
          </p:cNvPr>
          <p:cNvGrpSpPr/>
          <p:nvPr/>
        </p:nvGrpSpPr>
        <p:grpSpPr>
          <a:xfrm>
            <a:off x="1613514" y="5514422"/>
            <a:ext cx="6095915" cy="2426267"/>
            <a:chOff x="1576795" y="1575090"/>
            <a:chExt cx="6095915" cy="2426267"/>
          </a:xfrm>
        </p:grpSpPr>
        <p:grpSp>
          <p:nvGrpSpPr>
            <p:cNvPr id="6" name="Group 5">
              <a:extLst>
                <a:ext uri="{FF2B5EF4-FFF2-40B4-BE49-F238E27FC236}">
                  <a16:creationId xmlns:a16="http://schemas.microsoft.com/office/drawing/2014/main" id="{E1DC5583-320D-D66A-7E5A-E0337E414310}"/>
                </a:ext>
              </a:extLst>
            </p:cNvPr>
            <p:cNvGrpSpPr/>
            <p:nvPr/>
          </p:nvGrpSpPr>
          <p:grpSpPr>
            <a:xfrm>
              <a:off x="1576795" y="1575090"/>
              <a:ext cx="6095915" cy="2426267"/>
              <a:chOff x="4158729" y="2881150"/>
              <a:chExt cx="2681909" cy="1732190"/>
            </a:xfrm>
          </p:grpSpPr>
          <p:sp>
            <p:nvSpPr>
              <p:cNvPr id="8" name="Google Shape;419;p28">
                <a:extLst>
                  <a:ext uri="{FF2B5EF4-FFF2-40B4-BE49-F238E27FC236}">
                    <a16:creationId xmlns:a16="http://schemas.microsoft.com/office/drawing/2014/main" id="{B6926DCD-6F4B-FB05-4C53-432BC8268C63}"/>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20;p28">
                <a:extLst>
                  <a:ext uri="{FF2B5EF4-FFF2-40B4-BE49-F238E27FC236}">
                    <a16:creationId xmlns:a16="http://schemas.microsoft.com/office/drawing/2014/main" id="{6AC47ACB-BECB-AC96-CD9B-0DC4DA7D012D}"/>
                  </a:ext>
                </a:extLst>
              </p:cNvPr>
              <p:cNvSpPr/>
              <p:nvPr/>
            </p:nvSpPr>
            <p:spPr>
              <a:xfrm>
                <a:off x="4217430" y="2975050"/>
                <a:ext cx="2568204" cy="1566316"/>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grpSp>
        <p:pic>
          <p:nvPicPr>
            <p:cNvPr id="7" name="Gambar 1">
              <a:extLst>
                <a:ext uri="{FF2B5EF4-FFF2-40B4-BE49-F238E27FC236}">
                  <a16:creationId xmlns:a16="http://schemas.microsoft.com/office/drawing/2014/main" id="{376040EF-B2CA-883C-13E0-712A56DFD5B1}"/>
                </a:ext>
              </a:extLst>
            </p:cNvPr>
            <p:cNvPicPr>
              <a:picLocks noChangeAspect="1"/>
            </p:cNvPicPr>
            <p:nvPr/>
          </p:nvPicPr>
          <p:blipFill>
            <a:blip r:embed="rId4"/>
            <a:stretch>
              <a:fillRect/>
            </a:stretch>
          </p:blipFill>
          <p:spPr>
            <a:xfrm>
              <a:off x="1718750" y="1708479"/>
              <a:ext cx="5822875" cy="2196665"/>
            </a:xfrm>
            <a:prstGeom prst="rect">
              <a:avLst/>
            </a:prstGeom>
          </p:spPr>
        </p:pic>
      </p:grpSp>
    </p:spTree>
    <p:extLst>
      <p:ext uri="{BB962C8B-B14F-4D97-AF65-F5344CB8AC3E}">
        <p14:creationId xmlns:p14="http://schemas.microsoft.com/office/powerpoint/2010/main" val="211810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1DCC046-E19E-8108-B66E-902FB27F9457}"/>
              </a:ext>
            </a:extLst>
          </p:cNvPr>
          <p:cNvSpPr>
            <a:spLocks noGrp="1"/>
          </p:cNvSpPr>
          <p:nvPr>
            <p:ph type="ctrTitle" idx="6"/>
          </p:nvPr>
        </p:nvSpPr>
        <p:spPr>
          <a:xfrm>
            <a:off x="311700" y="644549"/>
            <a:ext cx="8520600" cy="3667255"/>
          </a:xfrm>
        </p:spPr>
        <p:txBody>
          <a:bodyPr/>
          <a:lstStyle/>
          <a:p>
            <a:r>
              <a:rPr lang="en-US" dirty="0"/>
              <a:t>Link Feedback</a:t>
            </a:r>
            <a:br>
              <a:rPr lang="en-US" dirty="0"/>
            </a:br>
            <a:br>
              <a:rPr lang="en-US" dirty="0"/>
            </a:br>
            <a:r>
              <a:rPr lang="en-US" sz="2800" dirty="0"/>
              <a:t>https://bit.ly/Feedback_Workshop_WebDasar</a:t>
            </a:r>
            <a:br>
              <a:rPr lang="en-US" dirty="0"/>
            </a:br>
            <a:br>
              <a:rPr lang="en-US" dirty="0"/>
            </a:br>
            <a:br>
              <a:rPr lang="en-US" dirty="0"/>
            </a:br>
            <a:br>
              <a:rPr lang="en-US" dirty="0"/>
            </a:br>
            <a:br>
              <a:rPr lang="en-US" dirty="0"/>
            </a:br>
            <a:br>
              <a:rPr lang="en-US" dirty="0"/>
            </a:br>
            <a:endParaRPr lang="en-ID" dirty="0"/>
          </a:p>
        </p:txBody>
      </p:sp>
      <p:pic>
        <p:nvPicPr>
          <p:cNvPr id="12" name="Picture 11" descr="A qr code with a white background&#10;&#10;Description automatically generated">
            <a:extLst>
              <a:ext uri="{FF2B5EF4-FFF2-40B4-BE49-F238E27FC236}">
                <a16:creationId xmlns:a16="http://schemas.microsoft.com/office/drawing/2014/main" id="{94B5E33D-2ADE-C5A8-8EB0-67F23D5AAFC3}"/>
              </a:ext>
            </a:extLst>
          </p:cNvPr>
          <p:cNvPicPr>
            <a:picLocks noChangeAspect="1"/>
          </p:cNvPicPr>
          <p:nvPr/>
        </p:nvPicPr>
        <p:blipFill>
          <a:blip r:embed="rId2"/>
          <a:stretch>
            <a:fillRect/>
          </a:stretch>
        </p:blipFill>
        <p:spPr>
          <a:xfrm>
            <a:off x="3007344" y="1798599"/>
            <a:ext cx="3129311" cy="3129311"/>
          </a:xfrm>
          <a:prstGeom prst="rect">
            <a:avLst/>
          </a:prstGeom>
        </p:spPr>
      </p:pic>
    </p:spTree>
    <p:extLst>
      <p:ext uri="{BB962C8B-B14F-4D97-AF65-F5344CB8AC3E}">
        <p14:creationId xmlns:p14="http://schemas.microsoft.com/office/powerpoint/2010/main" val="3980591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A26291E-DDA6-77FD-B951-16908FC14313}"/>
              </a:ext>
            </a:extLst>
          </p:cNvPr>
          <p:cNvSpPr>
            <a:spLocks noGrp="1"/>
          </p:cNvSpPr>
          <p:nvPr>
            <p:ph type="ctrTitle" idx="6"/>
          </p:nvPr>
        </p:nvSpPr>
        <p:spPr>
          <a:xfrm>
            <a:off x="311700" y="235672"/>
            <a:ext cx="8520600" cy="1437012"/>
          </a:xfrm>
        </p:spPr>
        <p:txBody>
          <a:bodyPr/>
          <a:lstStyle/>
          <a:p>
            <a:r>
              <a:rPr lang="en-US" dirty="0"/>
              <a:t>Latihan</a:t>
            </a:r>
            <a:br>
              <a:rPr lang="en-US" dirty="0"/>
            </a:br>
            <a:br>
              <a:rPr lang="en-US" dirty="0"/>
            </a:br>
            <a:r>
              <a:rPr lang="en-US" dirty="0"/>
              <a:t>https://bit.ly/LatihanPKMWebDasar</a:t>
            </a:r>
            <a:endParaRPr lang="en-ID" dirty="0"/>
          </a:p>
        </p:txBody>
      </p:sp>
      <p:pic>
        <p:nvPicPr>
          <p:cNvPr id="12" name="Picture 11" descr="A qr code with a white background&#10;&#10;Description automatically generated">
            <a:extLst>
              <a:ext uri="{FF2B5EF4-FFF2-40B4-BE49-F238E27FC236}">
                <a16:creationId xmlns:a16="http://schemas.microsoft.com/office/drawing/2014/main" id="{02F9BF96-C03D-0951-A94C-F6C93EA5F1E8}"/>
              </a:ext>
            </a:extLst>
          </p:cNvPr>
          <p:cNvPicPr>
            <a:picLocks noChangeAspect="1"/>
          </p:cNvPicPr>
          <p:nvPr/>
        </p:nvPicPr>
        <p:blipFill>
          <a:blip r:embed="rId2"/>
          <a:stretch>
            <a:fillRect/>
          </a:stretch>
        </p:blipFill>
        <p:spPr>
          <a:xfrm>
            <a:off x="2818005" y="1672684"/>
            <a:ext cx="3314699" cy="3314699"/>
          </a:xfrm>
          <a:prstGeom prst="rect">
            <a:avLst/>
          </a:prstGeom>
        </p:spPr>
      </p:pic>
    </p:spTree>
    <p:extLst>
      <p:ext uri="{BB962C8B-B14F-4D97-AF65-F5344CB8AC3E}">
        <p14:creationId xmlns:p14="http://schemas.microsoft.com/office/powerpoint/2010/main" val="2739786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stuktur</a:t>
            </a:r>
            <a:r>
              <a:rPr lang="en-US" sz="2000" dirty="0"/>
              <a:t> </a:t>
            </a:r>
            <a:r>
              <a:rPr lang="en-US" sz="2000" dirty="0" err="1"/>
              <a:t>dasar</a:t>
            </a:r>
            <a:r>
              <a:rPr lang="en-US" sz="2000" dirty="0"/>
              <a:t> </a:t>
            </a:r>
            <a:r>
              <a:rPr lang="en-US" sz="2000" dirty="0" err="1"/>
              <a:t>dari</a:t>
            </a:r>
            <a:r>
              <a:rPr lang="en-US" sz="2000" dirty="0"/>
              <a:t> </a:t>
            </a:r>
            <a:r>
              <a:rPr lang="en-US" sz="2000" dirty="0" err="1"/>
              <a:t>sebuah</a:t>
            </a:r>
            <a:r>
              <a:rPr lang="en-US" sz="2000" dirty="0"/>
              <a:t>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626FF39F-5D90-F5C6-04C7-8C7B9EE68C90}"/>
              </a:ext>
            </a:extLst>
          </p:cNvPr>
          <p:cNvGrpSpPr/>
          <p:nvPr/>
        </p:nvGrpSpPr>
        <p:grpSpPr>
          <a:xfrm>
            <a:off x="1463040" y="1284847"/>
            <a:ext cx="2346960" cy="3338558"/>
            <a:chOff x="1463040" y="1284847"/>
            <a:chExt cx="2346960" cy="3338558"/>
          </a:xfrm>
        </p:grpSpPr>
        <p:pic>
          <p:nvPicPr>
            <p:cNvPr id="17" name="Gambar 1">
              <a:extLst>
                <a:ext uri="{FF2B5EF4-FFF2-40B4-BE49-F238E27FC236}">
                  <a16:creationId xmlns:a16="http://schemas.microsoft.com/office/drawing/2014/main" id="{AE223241-1908-7C2C-FDCB-C13400B58480}"/>
                </a:ext>
              </a:extLst>
            </p:cNvPr>
            <p:cNvPicPr>
              <a:picLocks noChangeAspect="1"/>
            </p:cNvPicPr>
            <p:nvPr/>
          </p:nvPicPr>
          <p:blipFill rotWithShape="1">
            <a:blip r:embed="rId4"/>
            <a:srcRect r="1375"/>
            <a:stretch/>
          </p:blipFill>
          <p:spPr bwMode="auto">
            <a:xfrm>
              <a:off x="1585595" y="1496453"/>
              <a:ext cx="2101850" cy="2362200"/>
            </a:xfrm>
            <a:prstGeom prst="rect">
              <a:avLst/>
            </a:prstGeom>
            <a:ln>
              <a:noFill/>
            </a:ln>
            <a:extLst>
              <a:ext uri="{53640926-AAD7-44D8-BBD7-CCE9431645EC}">
                <a14:shadowObscured xmlns:a14="http://schemas.microsoft.com/office/drawing/2010/main"/>
              </a:ext>
            </a:extLst>
          </p:spPr>
        </p:pic>
        <p:sp>
          <p:nvSpPr>
            <p:cNvPr id="282" name="Google Shape;282;p25"/>
            <p:cNvSpPr/>
            <p:nvPr/>
          </p:nvSpPr>
          <p:spPr>
            <a:xfrm>
              <a:off x="1463040" y="1284847"/>
              <a:ext cx="2346960" cy="333855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TextBox 19">
            <a:extLst>
              <a:ext uri="{FF2B5EF4-FFF2-40B4-BE49-F238E27FC236}">
                <a16:creationId xmlns:a16="http://schemas.microsoft.com/office/drawing/2014/main" id="{0EC68DD0-6434-264D-5D6E-CF53A9F8D570}"/>
              </a:ext>
            </a:extLst>
          </p:cNvPr>
          <p:cNvSpPr txBox="1"/>
          <p:nvPr/>
        </p:nvSpPr>
        <p:spPr>
          <a:xfrm>
            <a:off x="3932555" y="1585574"/>
            <a:ext cx="4572000" cy="2677656"/>
          </a:xfrm>
          <a:prstGeom prst="rect">
            <a:avLst/>
          </a:prstGeom>
          <a:noFill/>
        </p:spPr>
        <p:txBody>
          <a:bodyPr wrap="square">
            <a:spAutoFit/>
          </a:bodyPr>
          <a:lstStyle/>
          <a:p>
            <a:r>
              <a:rPr lang="en-ID" dirty="0">
                <a:solidFill>
                  <a:schemeClr val="bg1"/>
                </a:solidFill>
                <a:latin typeface="Roboto" panose="02000000000000000000" pitchFamily="2" charset="0"/>
                <a:ea typeface="Roboto" panose="02000000000000000000" pitchFamily="2" charset="0"/>
                <a:cs typeface="Roboto" panose="02000000000000000000" pitchFamily="2" charset="0"/>
              </a:rPr>
              <a:t>Tag: &lt;html&gt; =&gt; &lt;(</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lebih</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kecil</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html(</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nama</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tag) &gt;(</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lebih</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besar</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a:t>
            </a:r>
          </a:p>
          <a:p>
            <a:endParaRPr lang="en-ID"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n-ID" dirty="0">
                <a:solidFill>
                  <a:schemeClr val="bg1"/>
                </a:solidFill>
                <a:latin typeface="Roboto" panose="02000000000000000000" pitchFamily="2" charset="0"/>
                <a:ea typeface="Roboto" panose="02000000000000000000" pitchFamily="2" charset="0"/>
                <a:cs typeface="Roboto" panose="02000000000000000000" pitchFamily="2" charset="0"/>
              </a:rPr>
              <a:t>&lt;!DOCTYPE html&gt;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artinya</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kita</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akan</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menuliskan</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html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versi</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5(</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versi</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terbaru</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a:t>
            </a:r>
          </a:p>
          <a:p>
            <a:endParaRPr lang="en-ID"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Beberapa</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tag di HTML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memiliki</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tag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pembuka</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dan tag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penutup</a:t>
            </a:r>
            <a:endParaRPr lang="en-ID" dirty="0">
              <a:solidFill>
                <a:schemeClr val="bg1"/>
              </a:solidFill>
              <a:latin typeface="Roboto" panose="02000000000000000000" pitchFamily="2" charset="0"/>
              <a:ea typeface="Roboto" panose="02000000000000000000" pitchFamily="2" charset="0"/>
              <a:cs typeface="Roboto" panose="02000000000000000000" pitchFamily="2" charset="0"/>
            </a:endParaRPr>
          </a:p>
          <a:p>
            <a:endParaRPr lang="en-ID"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n-ID" dirty="0">
                <a:solidFill>
                  <a:schemeClr val="bg1"/>
                </a:solidFill>
                <a:latin typeface="Roboto" panose="02000000000000000000" pitchFamily="2" charset="0"/>
                <a:ea typeface="Roboto" panose="02000000000000000000" pitchFamily="2" charset="0"/>
                <a:cs typeface="Roboto" panose="02000000000000000000" pitchFamily="2" charset="0"/>
              </a:rPr>
              <a:t>Tag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pembuka</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&lt;html&gt;, &lt;head&gt;, &lt;title&gt;, &lt;body&gt;</a:t>
            </a:r>
          </a:p>
          <a:p>
            <a:endParaRPr lang="en-ID" dirty="0">
              <a:solidFill>
                <a:schemeClr val="bg1"/>
              </a:solidFill>
              <a:latin typeface="Roboto" panose="02000000000000000000" pitchFamily="2" charset="0"/>
              <a:ea typeface="Roboto" panose="02000000000000000000" pitchFamily="2" charset="0"/>
              <a:cs typeface="Roboto" panose="02000000000000000000" pitchFamily="2" charset="0"/>
            </a:endParaRPr>
          </a:p>
          <a:p>
            <a:r>
              <a:rPr lang="en-ID" dirty="0">
                <a:solidFill>
                  <a:schemeClr val="bg1"/>
                </a:solidFill>
                <a:latin typeface="Roboto" panose="02000000000000000000" pitchFamily="2" charset="0"/>
                <a:ea typeface="Roboto" panose="02000000000000000000" pitchFamily="2" charset="0"/>
                <a:cs typeface="Roboto" panose="02000000000000000000" pitchFamily="2" charset="0"/>
              </a:rPr>
              <a:t>Tag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penutup</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&lt;/html&gt;, &lt;/head&gt;, &lt;/title&gt;, &lt;/body&gt;</a:t>
            </a:r>
          </a:p>
        </p:txBody>
      </p:sp>
      <p:grpSp>
        <p:nvGrpSpPr>
          <p:cNvPr id="21" name="Group 20">
            <a:extLst>
              <a:ext uri="{FF2B5EF4-FFF2-40B4-BE49-F238E27FC236}">
                <a16:creationId xmlns:a16="http://schemas.microsoft.com/office/drawing/2014/main" id="{8F7750E2-0AAE-2246-EEF4-B1A67DB20C3B}"/>
              </a:ext>
            </a:extLst>
          </p:cNvPr>
          <p:cNvGrpSpPr/>
          <p:nvPr/>
        </p:nvGrpSpPr>
        <p:grpSpPr>
          <a:xfrm>
            <a:off x="-3735215" y="1625973"/>
            <a:ext cx="3170555" cy="2978382"/>
            <a:chOff x="639445" y="1492427"/>
            <a:chExt cx="3170555" cy="2978382"/>
          </a:xfrm>
        </p:grpSpPr>
        <p:pic>
          <p:nvPicPr>
            <p:cNvPr id="22" name="Gambar 3">
              <a:extLst>
                <a:ext uri="{FF2B5EF4-FFF2-40B4-BE49-F238E27FC236}">
                  <a16:creationId xmlns:a16="http://schemas.microsoft.com/office/drawing/2014/main" id="{62C6F3D6-27E3-E2EB-792B-C93E91E45D6A}"/>
                </a:ext>
              </a:extLst>
            </p:cNvPr>
            <p:cNvPicPr>
              <a:picLocks noChangeAspect="1"/>
            </p:cNvPicPr>
            <p:nvPr/>
          </p:nvPicPr>
          <p:blipFill rotWithShape="1">
            <a:blip r:embed="rId5">
              <a:extLst>
                <a:ext uri="{28A0092B-C50C-407E-A947-70E740481C1C}">
                  <a14:useLocalDpi xmlns:a14="http://schemas.microsoft.com/office/drawing/2010/main" val="0"/>
                </a:ext>
              </a:extLst>
            </a:blip>
            <a:srcRect l="10733" t="12569" r="10722" b="13730"/>
            <a:stretch/>
          </p:blipFill>
          <p:spPr bwMode="auto">
            <a:xfrm>
              <a:off x="766568" y="1648207"/>
              <a:ext cx="2901164" cy="2210446"/>
            </a:xfrm>
            <a:prstGeom prst="rect">
              <a:avLst/>
            </a:prstGeom>
            <a:noFill/>
            <a:ln>
              <a:noFill/>
            </a:ln>
            <a:extLst>
              <a:ext uri="{53640926-AAD7-44D8-BBD7-CCE9431645EC}">
                <a14:shadowObscured xmlns:a14="http://schemas.microsoft.com/office/drawing/2010/main"/>
              </a:ext>
            </a:extLst>
          </p:spPr>
        </p:pic>
        <p:sp>
          <p:nvSpPr>
            <p:cNvPr id="23" name="Google Shape;282;p25">
              <a:extLst>
                <a:ext uri="{FF2B5EF4-FFF2-40B4-BE49-F238E27FC236}">
                  <a16:creationId xmlns:a16="http://schemas.microsoft.com/office/drawing/2014/main" id="{E5175C85-A93F-AA2A-51ED-392AA17300A5}"/>
                </a:ext>
              </a:extLst>
            </p:cNvPr>
            <p:cNvSpPr/>
            <p:nvPr/>
          </p:nvSpPr>
          <p:spPr>
            <a:xfrm>
              <a:off x="639445" y="1492427"/>
              <a:ext cx="3170555" cy="2978382"/>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roup 23">
            <a:extLst>
              <a:ext uri="{FF2B5EF4-FFF2-40B4-BE49-F238E27FC236}">
                <a16:creationId xmlns:a16="http://schemas.microsoft.com/office/drawing/2014/main" id="{C8FC433A-DCAB-2847-5CD4-34A17BA43086}"/>
              </a:ext>
            </a:extLst>
          </p:cNvPr>
          <p:cNvGrpSpPr/>
          <p:nvPr/>
        </p:nvGrpSpPr>
        <p:grpSpPr>
          <a:xfrm>
            <a:off x="4572000" y="5344390"/>
            <a:ext cx="4127987" cy="1732190"/>
            <a:chOff x="4376568" y="2831766"/>
            <a:chExt cx="4127987" cy="1732190"/>
          </a:xfrm>
        </p:grpSpPr>
        <p:grpSp>
          <p:nvGrpSpPr>
            <p:cNvPr id="25" name="Group 24">
              <a:extLst>
                <a:ext uri="{FF2B5EF4-FFF2-40B4-BE49-F238E27FC236}">
                  <a16:creationId xmlns:a16="http://schemas.microsoft.com/office/drawing/2014/main" id="{6611BB3E-2843-5488-5AE0-783CC9523F0F}"/>
                </a:ext>
              </a:extLst>
            </p:cNvPr>
            <p:cNvGrpSpPr/>
            <p:nvPr/>
          </p:nvGrpSpPr>
          <p:grpSpPr>
            <a:xfrm>
              <a:off x="4376568" y="2831766"/>
              <a:ext cx="4127987" cy="1732190"/>
              <a:chOff x="4158729" y="2881150"/>
              <a:chExt cx="2681909" cy="1732190"/>
            </a:xfrm>
          </p:grpSpPr>
          <p:sp>
            <p:nvSpPr>
              <p:cNvPr id="27" name="Google Shape;419;p28">
                <a:extLst>
                  <a:ext uri="{FF2B5EF4-FFF2-40B4-BE49-F238E27FC236}">
                    <a16:creationId xmlns:a16="http://schemas.microsoft.com/office/drawing/2014/main" id="{3012DAB1-46E1-0AF1-B8C9-50263808653B}"/>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0;p28">
                <a:extLst>
                  <a:ext uri="{FF2B5EF4-FFF2-40B4-BE49-F238E27FC236}">
                    <a16:creationId xmlns:a16="http://schemas.microsoft.com/office/drawing/2014/main" id="{B1C6DED3-EB88-90D0-E940-8B1B49C9E821}"/>
                  </a:ext>
                </a:extLst>
              </p:cNvPr>
              <p:cNvSpPr/>
              <p:nvPr/>
            </p:nvSpPr>
            <p:spPr>
              <a:xfrm>
                <a:off x="4287092" y="3013307"/>
                <a:ext cx="2437800"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grpSp>
        <p:pic>
          <p:nvPicPr>
            <p:cNvPr id="26" name="Gambar 1">
              <a:extLst>
                <a:ext uri="{FF2B5EF4-FFF2-40B4-BE49-F238E27FC236}">
                  <a16:creationId xmlns:a16="http://schemas.microsoft.com/office/drawing/2014/main" id="{16527317-95E3-DDA7-757E-BEDBC382C26F}"/>
                </a:ext>
              </a:extLst>
            </p:cNvPr>
            <p:cNvPicPr>
              <a:picLocks noChangeAspect="1"/>
            </p:cNvPicPr>
            <p:nvPr/>
          </p:nvPicPr>
          <p:blipFill rotWithShape="1">
            <a:blip r:embed="rId6">
              <a:extLst>
                <a:ext uri="{28A0092B-C50C-407E-A947-70E740481C1C}">
                  <a14:useLocalDpi xmlns:a14="http://schemas.microsoft.com/office/drawing/2010/main" val="0"/>
                </a:ext>
              </a:extLst>
            </a:blip>
            <a:srcRect t="-1" r="36729" b="-3746"/>
            <a:stretch/>
          </p:blipFill>
          <p:spPr>
            <a:xfrm>
              <a:off x="4577159" y="3003250"/>
              <a:ext cx="3749240" cy="1076486"/>
            </a:xfrm>
            <a:prstGeom prst="rect">
              <a:avLst/>
            </a:prstGeom>
          </p:spPr>
        </p:pic>
      </p:grpSp>
    </p:spTree>
    <p:extLst>
      <p:ext uri="{BB962C8B-B14F-4D97-AF65-F5344CB8AC3E}">
        <p14:creationId xmlns:p14="http://schemas.microsoft.com/office/powerpoint/2010/main" val="454243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stuktur</a:t>
            </a:r>
            <a:r>
              <a:rPr lang="en-US" sz="2000" dirty="0"/>
              <a:t> </a:t>
            </a:r>
            <a:r>
              <a:rPr lang="en-US" sz="2000" dirty="0" err="1"/>
              <a:t>dasar</a:t>
            </a:r>
            <a:r>
              <a:rPr lang="en-US" sz="2000" dirty="0"/>
              <a:t> </a:t>
            </a:r>
            <a:r>
              <a:rPr lang="en-US" sz="2000" dirty="0" err="1"/>
              <a:t>dari</a:t>
            </a:r>
            <a:r>
              <a:rPr lang="en-US" sz="2000" dirty="0"/>
              <a:t> </a:t>
            </a:r>
            <a:r>
              <a:rPr lang="en-US" sz="2000" dirty="0" err="1"/>
              <a:t>sebuah</a:t>
            </a:r>
            <a:r>
              <a:rPr lang="en-US" sz="2000" dirty="0"/>
              <a:t>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EC68DD0-6434-264D-5D6E-CF53A9F8D570}"/>
              </a:ext>
            </a:extLst>
          </p:cNvPr>
          <p:cNvSpPr txBox="1"/>
          <p:nvPr/>
        </p:nvSpPr>
        <p:spPr>
          <a:xfrm>
            <a:off x="4164271" y="1564404"/>
            <a:ext cx="4572000" cy="954107"/>
          </a:xfrm>
          <a:prstGeom prst="rect">
            <a:avLst/>
          </a:prstGeom>
          <a:noFill/>
        </p:spPr>
        <p:txBody>
          <a:bodyPr wrap="square">
            <a:spAutoFit/>
          </a:bodyPr>
          <a:lstStyle/>
          <a:p>
            <a:pPr algn="ct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Program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tersebut</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dapat</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membuat</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kalimat</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di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dalam</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web browser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akan</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tetapi</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tulisan hello world dan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selamat</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datang</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di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pemrograman</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web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hanya</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akan</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ditulis</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a:t>
            </a:r>
            <a:r>
              <a:rPr lang="en-ID" dirty="0" err="1">
                <a:solidFill>
                  <a:schemeClr val="bg1"/>
                </a:solidFill>
                <a:latin typeface="Roboto" panose="02000000000000000000" pitchFamily="2" charset="0"/>
                <a:ea typeface="Roboto" panose="02000000000000000000" pitchFamily="2" charset="0"/>
                <a:cs typeface="Roboto" panose="02000000000000000000" pitchFamily="2" charset="0"/>
              </a:rPr>
              <a:t>sebagai</a:t>
            </a:r>
            <a:r>
              <a:rPr lang="en-ID" dirty="0">
                <a:solidFill>
                  <a:schemeClr val="bg1"/>
                </a:solidFill>
                <a:latin typeface="Roboto" panose="02000000000000000000" pitchFamily="2" charset="0"/>
                <a:ea typeface="Roboto" panose="02000000000000000000" pitchFamily="2" charset="0"/>
                <a:cs typeface="Roboto" panose="02000000000000000000" pitchFamily="2" charset="0"/>
              </a:rPr>
              <a:t> plain text</a:t>
            </a:r>
          </a:p>
        </p:txBody>
      </p:sp>
      <p:grpSp>
        <p:nvGrpSpPr>
          <p:cNvPr id="5" name="Group 4">
            <a:extLst>
              <a:ext uri="{FF2B5EF4-FFF2-40B4-BE49-F238E27FC236}">
                <a16:creationId xmlns:a16="http://schemas.microsoft.com/office/drawing/2014/main" id="{02651253-4EA1-E16C-89DD-8C6D016D3D9C}"/>
              </a:ext>
            </a:extLst>
          </p:cNvPr>
          <p:cNvGrpSpPr/>
          <p:nvPr/>
        </p:nvGrpSpPr>
        <p:grpSpPr>
          <a:xfrm>
            <a:off x="639445" y="1492427"/>
            <a:ext cx="3170555" cy="2978382"/>
            <a:chOff x="639445" y="1492427"/>
            <a:chExt cx="3170555" cy="2978382"/>
          </a:xfrm>
        </p:grpSpPr>
        <p:pic>
          <p:nvPicPr>
            <p:cNvPr id="4" name="Gambar 3">
              <a:extLst>
                <a:ext uri="{FF2B5EF4-FFF2-40B4-BE49-F238E27FC236}">
                  <a16:creationId xmlns:a16="http://schemas.microsoft.com/office/drawing/2014/main" id="{9DBFAE2D-C2F4-9F52-E21B-0E9E4B9011E3}"/>
                </a:ext>
              </a:extLst>
            </p:cNvPr>
            <p:cNvPicPr>
              <a:picLocks noChangeAspect="1"/>
            </p:cNvPicPr>
            <p:nvPr/>
          </p:nvPicPr>
          <p:blipFill rotWithShape="1">
            <a:blip r:embed="rId4">
              <a:extLst>
                <a:ext uri="{28A0092B-C50C-407E-A947-70E740481C1C}">
                  <a14:useLocalDpi xmlns:a14="http://schemas.microsoft.com/office/drawing/2010/main" val="0"/>
                </a:ext>
              </a:extLst>
            </a:blip>
            <a:srcRect l="10733" t="12569" r="10722" b="13730"/>
            <a:stretch/>
          </p:blipFill>
          <p:spPr bwMode="auto">
            <a:xfrm>
              <a:off x="766568" y="1648207"/>
              <a:ext cx="2901164" cy="2210446"/>
            </a:xfrm>
            <a:prstGeom prst="rect">
              <a:avLst/>
            </a:prstGeom>
            <a:noFill/>
            <a:ln>
              <a:noFill/>
            </a:ln>
            <a:extLst>
              <a:ext uri="{53640926-AAD7-44D8-BBD7-CCE9431645EC}">
                <a14:shadowObscured xmlns:a14="http://schemas.microsoft.com/office/drawing/2010/main"/>
              </a:ext>
            </a:extLst>
          </p:spPr>
        </p:pic>
        <p:sp>
          <p:nvSpPr>
            <p:cNvPr id="282" name="Google Shape;282;p25"/>
            <p:cNvSpPr/>
            <p:nvPr/>
          </p:nvSpPr>
          <p:spPr>
            <a:xfrm>
              <a:off x="639445" y="1492427"/>
              <a:ext cx="3170555" cy="2978382"/>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roup 5">
            <a:extLst>
              <a:ext uri="{FF2B5EF4-FFF2-40B4-BE49-F238E27FC236}">
                <a16:creationId xmlns:a16="http://schemas.microsoft.com/office/drawing/2014/main" id="{BE20AFD0-F5DE-A31D-E145-53CFD8BDFF65}"/>
              </a:ext>
            </a:extLst>
          </p:cNvPr>
          <p:cNvGrpSpPr/>
          <p:nvPr/>
        </p:nvGrpSpPr>
        <p:grpSpPr>
          <a:xfrm>
            <a:off x="-2944556" y="1255123"/>
            <a:ext cx="2346960" cy="3338558"/>
            <a:chOff x="1463040" y="1284847"/>
            <a:chExt cx="2346960" cy="3338558"/>
          </a:xfrm>
        </p:grpSpPr>
        <p:pic>
          <p:nvPicPr>
            <p:cNvPr id="7" name="Gambar 1">
              <a:extLst>
                <a:ext uri="{FF2B5EF4-FFF2-40B4-BE49-F238E27FC236}">
                  <a16:creationId xmlns:a16="http://schemas.microsoft.com/office/drawing/2014/main" id="{D0F5EFE6-3DCB-961B-038A-815D2A13AA5C}"/>
                </a:ext>
              </a:extLst>
            </p:cNvPr>
            <p:cNvPicPr>
              <a:picLocks noChangeAspect="1"/>
            </p:cNvPicPr>
            <p:nvPr/>
          </p:nvPicPr>
          <p:blipFill rotWithShape="1">
            <a:blip r:embed="rId5"/>
            <a:srcRect r="1375"/>
            <a:stretch/>
          </p:blipFill>
          <p:spPr bwMode="auto">
            <a:xfrm>
              <a:off x="1585595" y="1496453"/>
              <a:ext cx="2101850" cy="2362200"/>
            </a:xfrm>
            <a:prstGeom prst="rect">
              <a:avLst/>
            </a:prstGeom>
            <a:ln>
              <a:noFill/>
            </a:ln>
            <a:extLst>
              <a:ext uri="{53640926-AAD7-44D8-BBD7-CCE9431645EC}">
                <a14:shadowObscured xmlns:a14="http://schemas.microsoft.com/office/drawing/2010/main"/>
              </a:ext>
            </a:extLst>
          </p:spPr>
        </p:pic>
        <p:sp>
          <p:nvSpPr>
            <p:cNvPr id="8" name="Google Shape;282;p25">
              <a:extLst>
                <a:ext uri="{FF2B5EF4-FFF2-40B4-BE49-F238E27FC236}">
                  <a16:creationId xmlns:a16="http://schemas.microsoft.com/office/drawing/2014/main" id="{6476FFFB-6890-F528-0E81-2AA79AEEF387}"/>
                </a:ext>
              </a:extLst>
            </p:cNvPr>
            <p:cNvSpPr/>
            <p:nvPr/>
          </p:nvSpPr>
          <p:spPr>
            <a:xfrm>
              <a:off x="1463040" y="1284847"/>
              <a:ext cx="2346960" cy="333855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roup 12">
            <a:extLst>
              <a:ext uri="{FF2B5EF4-FFF2-40B4-BE49-F238E27FC236}">
                <a16:creationId xmlns:a16="http://schemas.microsoft.com/office/drawing/2014/main" id="{EF816BC5-8481-9658-E19E-D08C61AB48EF}"/>
              </a:ext>
            </a:extLst>
          </p:cNvPr>
          <p:cNvGrpSpPr/>
          <p:nvPr/>
        </p:nvGrpSpPr>
        <p:grpSpPr>
          <a:xfrm>
            <a:off x="4386277" y="2714695"/>
            <a:ext cx="4127987" cy="1732190"/>
            <a:chOff x="4376568" y="2831766"/>
            <a:chExt cx="4127987" cy="1732190"/>
          </a:xfrm>
        </p:grpSpPr>
        <p:grpSp>
          <p:nvGrpSpPr>
            <p:cNvPr id="12" name="Group 11">
              <a:extLst>
                <a:ext uri="{FF2B5EF4-FFF2-40B4-BE49-F238E27FC236}">
                  <a16:creationId xmlns:a16="http://schemas.microsoft.com/office/drawing/2014/main" id="{E4106D71-EFB9-9168-67B7-D3D5ACA184B2}"/>
                </a:ext>
              </a:extLst>
            </p:cNvPr>
            <p:cNvGrpSpPr/>
            <p:nvPr/>
          </p:nvGrpSpPr>
          <p:grpSpPr>
            <a:xfrm>
              <a:off x="4376568" y="2831766"/>
              <a:ext cx="4127987" cy="1732190"/>
              <a:chOff x="4158729" y="2881150"/>
              <a:chExt cx="2681909" cy="1732190"/>
            </a:xfrm>
          </p:grpSpPr>
          <p:sp>
            <p:nvSpPr>
              <p:cNvPr id="10" name="Google Shape;419;p28">
                <a:extLst>
                  <a:ext uri="{FF2B5EF4-FFF2-40B4-BE49-F238E27FC236}">
                    <a16:creationId xmlns:a16="http://schemas.microsoft.com/office/drawing/2014/main" id="{532081EF-CC37-A863-5C98-D1EEB63F22DE}"/>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0;p28">
                <a:extLst>
                  <a:ext uri="{FF2B5EF4-FFF2-40B4-BE49-F238E27FC236}">
                    <a16:creationId xmlns:a16="http://schemas.microsoft.com/office/drawing/2014/main" id="{DB606AA1-7132-0A01-7E3C-2B1F49A68C2A}"/>
                  </a:ext>
                </a:extLst>
              </p:cNvPr>
              <p:cNvSpPr/>
              <p:nvPr/>
            </p:nvSpPr>
            <p:spPr>
              <a:xfrm>
                <a:off x="4287092" y="3013307"/>
                <a:ext cx="2437800"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grpSp>
        <p:pic>
          <p:nvPicPr>
            <p:cNvPr id="9" name="Gambar 1">
              <a:extLst>
                <a:ext uri="{FF2B5EF4-FFF2-40B4-BE49-F238E27FC236}">
                  <a16:creationId xmlns:a16="http://schemas.microsoft.com/office/drawing/2014/main" id="{707F84A8-56BA-C9C3-7236-813EC710B185}"/>
                </a:ext>
              </a:extLst>
            </p:cNvPr>
            <p:cNvPicPr>
              <a:picLocks noChangeAspect="1"/>
            </p:cNvPicPr>
            <p:nvPr/>
          </p:nvPicPr>
          <p:blipFill rotWithShape="1">
            <a:blip r:embed="rId6">
              <a:extLst>
                <a:ext uri="{28A0092B-C50C-407E-A947-70E740481C1C}">
                  <a14:useLocalDpi xmlns:a14="http://schemas.microsoft.com/office/drawing/2010/main" val="0"/>
                </a:ext>
              </a:extLst>
            </a:blip>
            <a:srcRect t="-1" r="36729" b="-3746"/>
            <a:stretch/>
          </p:blipFill>
          <p:spPr>
            <a:xfrm>
              <a:off x="4577159" y="3003250"/>
              <a:ext cx="3749240" cy="1076486"/>
            </a:xfrm>
            <a:prstGeom prst="rect">
              <a:avLst/>
            </a:prstGeom>
          </p:spPr>
        </p:pic>
      </p:grpSp>
      <p:grpSp>
        <p:nvGrpSpPr>
          <p:cNvPr id="14" name="Group 13">
            <a:extLst>
              <a:ext uri="{FF2B5EF4-FFF2-40B4-BE49-F238E27FC236}">
                <a16:creationId xmlns:a16="http://schemas.microsoft.com/office/drawing/2014/main" id="{623FBDE3-BD37-CAFA-A533-B412A579233B}"/>
              </a:ext>
            </a:extLst>
          </p:cNvPr>
          <p:cNvGrpSpPr/>
          <p:nvPr/>
        </p:nvGrpSpPr>
        <p:grpSpPr>
          <a:xfrm>
            <a:off x="-5431219" y="1465252"/>
            <a:ext cx="3340506" cy="3338558"/>
            <a:chOff x="298044" y="1284847"/>
            <a:chExt cx="3340506" cy="3338558"/>
          </a:xfrm>
        </p:grpSpPr>
        <p:sp>
          <p:nvSpPr>
            <p:cNvPr id="15" name="Google Shape;282;p25">
              <a:extLst>
                <a:ext uri="{FF2B5EF4-FFF2-40B4-BE49-F238E27FC236}">
                  <a16:creationId xmlns:a16="http://schemas.microsoft.com/office/drawing/2014/main" id="{C1326FB6-0E98-2DD5-D9FA-906062BFF756}"/>
                </a:ext>
              </a:extLst>
            </p:cNvPr>
            <p:cNvSpPr/>
            <p:nvPr/>
          </p:nvSpPr>
          <p:spPr>
            <a:xfrm>
              <a:off x="298044" y="1284847"/>
              <a:ext cx="3340506" cy="333855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 name="Gambar 1">
              <a:extLst>
                <a:ext uri="{FF2B5EF4-FFF2-40B4-BE49-F238E27FC236}">
                  <a16:creationId xmlns:a16="http://schemas.microsoft.com/office/drawing/2014/main" id="{C9FE2328-C48F-C629-BC6B-CFEA0735D112}"/>
                </a:ext>
              </a:extLst>
            </p:cNvPr>
            <p:cNvPicPr>
              <a:picLocks noChangeAspect="1"/>
            </p:cNvPicPr>
            <p:nvPr/>
          </p:nvPicPr>
          <p:blipFill>
            <a:blip r:embed="rId7"/>
            <a:stretch>
              <a:fillRect/>
            </a:stretch>
          </p:blipFill>
          <p:spPr>
            <a:xfrm>
              <a:off x="402676" y="1437261"/>
              <a:ext cx="3131241" cy="2514539"/>
            </a:xfrm>
            <a:prstGeom prst="rect">
              <a:avLst/>
            </a:prstGeom>
          </p:spPr>
        </p:pic>
      </p:grpSp>
    </p:spTree>
    <p:extLst>
      <p:ext uri="{BB962C8B-B14F-4D97-AF65-F5344CB8AC3E}">
        <p14:creationId xmlns:p14="http://schemas.microsoft.com/office/powerpoint/2010/main" val="1992360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a:t>
            </a:r>
            <a:r>
              <a:rPr lang="en-US" sz="2000" dirty="0" err="1"/>
              <a:t>stuktur</a:t>
            </a:r>
            <a:r>
              <a:rPr lang="en-US" sz="2000" dirty="0"/>
              <a:t> </a:t>
            </a:r>
            <a:r>
              <a:rPr lang="en-US" sz="2000" dirty="0" err="1"/>
              <a:t>dasar</a:t>
            </a:r>
            <a:r>
              <a:rPr lang="en-US" sz="2000" dirty="0"/>
              <a:t> </a:t>
            </a:r>
            <a:r>
              <a:rPr lang="en-US" sz="2000" dirty="0" err="1"/>
              <a:t>dari</a:t>
            </a:r>
            <a:r>
              <a:rPr lang="en-US" sz="2000" dirty="0"/>
              <a:t> </a:t>
            </a:r>
            <a:r>
              <a:rPr lang="en-US" sz="2000" dirty="0" err="1"/>
              <a:t>sebuah</a:t>
            </a:r>
            <a:r>
              <a:rPr lang="en-US" sz="2000" dirty="0"/>
              <a:t>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EC68DD0-6434-264D-5D6E-CF53A9F8D570}"/>
              </a:ext>
            </a:extLst>
          </p:cNvPr>
          <p:cNvSpPr txBox="1"/>
          <p:nvPr/>
        </p:nvSpPr>
        <p:spPr>
          <a:xfrm>
            <a:off x="3839010" y="1911880"/>
            <a:ext cx="5006946" cy="1565300"/>
          </a:xfrm>
          <a:prstGeom prst="rect">
            <a:avLst/>
          </a:prstGeom>
          <a:noFill/>
        </p:spPr>
        <p:txBody>
          <a:bodyPr wrap="square">
            <a:spAutoFit/>
          </a:bodyPr>
          <a:lstStyle/>
          <a:p>
            <a:pPr algn="ctr">
              <a:lnSpc>
                <a:spcPct val="107000"/>
              </a:lnSpc>
              <a:spcAft>
                <a:spcPts val="800"/>
              </a:spcAft>
            </a:pPr>
            <a:r>
              <a:rPr lang="en-US"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Program </a:t>
            </a:r>
            <a:r>
              <a:rPr lang="en-US" b="1"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untuk</a:t>
            </a:r>
            <a:r>
              <a:rPr lang="en-US"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b="1"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membuat</a:t>
            </a:r>
            <a:r>
              <a:rPr lang="en-US"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website hello world yang </a:t>
            </a:r>
            <a:r>
              <a:rPr lang="en-US" b="1"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benar</a:t>
            </a:r>
            <a:endParaRPr lang="en-US" b="1"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a:lnSpc>
                <a:spcPct val="107000"/>
              </a:lnSpc>
              <a:spcAft>
                <a:spcPts val="800"/>
              </a:spcAft>
            </a:pP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Dengan</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struktur</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seperti</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itu</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web browser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dapat</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mengetahui</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bahwa</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text “hello world” dan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selamat</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datang</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di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pemrograman</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web”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akan</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ditulis</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sebagai</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paragraf</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Tag title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akan</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memberikan</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judul</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kepada</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halaman</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didalam</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code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tersebut</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judul</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dari</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websitenya</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adalah</a:t>
            </a:r>
            <a:r>
              <a:rPr lang="en-US"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Hello World</a:t>
            </a:r>
            <a:endParaRPr lang="en-ID"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10" name="Group 9">
            <a:extLst>
              <a:ext uri="{FF2B5EF4-FFF2-40B4-BE49-F238E27FC236}">
                <a16:creationId xmlns:a16="http://schemas.microsoft.com/office/drawing/2014/main" id="{7AEC9BAE-C49E-181A-320A-4CCE7D855FE5}"/>
              </a:ext>
            </a:extLst>
          </p:cNvPr>
          <p:cNvGrpSpPr/>
          <p:nvPr/>
        </p:nvGrpSpPr>
        <p:grpSpPr>
          <a:xfrm>
            <a:off x="298044" y="1284847"/>
            <a:ext cx="3340506" cy="3338558"/>
            <a:chOff x="298044" y="1284847"/>
            <a:chExt cx="3340506" cy="3338558"/>
          </a:xfrm>
        </p:grpSpPr>
        <p:sp>
          <p:nvSpPr>
            <p:cNvPr id="282" name="Google Shape;282;p25"/>
            <p:cNvSpPr/>
            <p:nvPr/>
          </p:nvSpPr>
          <p:spPr>
            <a:xfrm>
              <a:off x="298044" y="1284847"/>
              <a:ext cx="3340506" cy="333855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Gambar 1">
              <a:extLst>
                <a:ext uri="{FF2B5EF4-FFF2-40B4-BE49-F238E27FC236}">
                  <a16:creationId xmlns:a16="http://schemas.microsoft.com/office/drawing/2014/main" id="{90EF9CA0-0A75-832F-3B32-FC0B98BB5FA3}"/>
                </a:ext>
              </a:extLst>
            </p:cNvPr>
            <p:cNvPicPr>
              <a:picLocks noChangeAspect="1"/>
            </p:cNvPicPr>
            <p:nvPr/>
          </p:nvPicPr>
          <p:blipFill>
            <a:blip r:embed="rId4"/>
            <a:stretch>
              <a:fillRect/>
            </a:stretch>
          </p:blipFill>
          <p:spPr>
            <a:xfrm>
              <a:off x="402676" y="1437261"/>
              <a:ext cx="3131241" cy="2514539"/>
            </a:xfrm>
            <a:prstGeom prst="rect">
              <a:avLst/>
            </a:prstGeom>
          </p:spPr>
        </p:pic>
      </p:grpSp>
      <p:grpSp>
        <p:nvGrpSpPr>
          <p:cNvPr id="14" name="Group 13">
            <a:extLst>
              <a:ext uri="{FF2B5EF4-FFF2-40B4-BE49-F238E27FC236}">
                <a16:creationId xmlns:a16="http://schemas.microsoft.com/office/drawing/2014/main" id="{BD294ED6-C344-0172-0FBF-C7B9742FDE35}"/>
              </a:ext>
            </a:extLst>
          </p:cNvPr>
          <p:cNvGrpSpPr/>
          <p:nvPr/>
        </p:nvGrpSpPr>
        <p:grpSpPr>
          <a:xfrm>
            <a:off x="-3673475" y="1344296"/>
            <a:ext cx="3170555" cy="2978382"/>
            <a:chOff x="639445" y="1492427"/>
            <a:chExt cx="3170555" cy="2978382"/>
          </a:xfrm>
        </p:grpSpPr>
        <p:pic>
          <p:nvPicPr>
            <p:cNvPr id="15" name="Gambar 3">
              <a:extLst>
                <a:ext uri="{FF2B5EF4-FFF2-40B4-BE49-F238E27FC236}">
                  <a16:creationId xmlns:a16="http://schemas.microsoft.com/office/drawing/2014/main" id="{13D67DD2-97DC-4D65-EBF5-F92FA707043A}"/>
                </a:ext>
              </a:extLst>
            </p:cNvPr>
            <p:cNvPicPr>
              <a:picLocks noChangeAspect="1"/>
            </p:cNvPicPr>
            <p:nvPr/>
          </p:nvPicPr>
          <p:blipFill rotWithShape="1">
            <a:blip r:embed="rId5">
              <a:extLst>
                <a:ext uri="{28A0092B-C50C-407E-A947-70E740481C1C}">
                  <a14:useLocalDpi xmlns:a14="http://schemas.microsoft.com/office/drawing/2010/main" val="0"/>
                </a:ext>
              </a:extLst>
            </a:blip>
            <a:srcRect l="10733" t="12569" r="10722" b="13730"/>
            <a:stretch/>
          </p:blipFill>
          <p:spPr bwMode="auto">
            <a:xfrm>
              <a:off x="766568" y="1648207"/>
              <a:ext cx="2901164" cy="2210446"/>
            </a:xfrm>
            <a:prstGeom prst="rect">
              <a:avLst/>
            </a:prstGeom>
            <a:noFill/>
            <a:ln>
              <a:noFill/>
            </a:ln>
            <a:extLst>
              <a:ext uri="{53640926-AAD7-44D8-BBD7-CCE9431645EC}">
                <a14:shadowObscured xmlns:a14="http://schemas.microsoft.com/office/drawing/2010/main"/>
              </a:ext>
            </a:extLst>
          </p:spPr>
        </p:pic>
        <p:sp>
          <p:nvSpPr>
            <p:cNvPr id="16" name="Google Shape;282;p25">
              <a:extLst>
                <a:ext uri="{FF2B5EF4-FFF2-40B4-BE49-F238E27FC236}">
                  <a16:creationId xmlns:a16="http://schemas.microsoft.com/office/drawing/2014/main" id="{B211E557-CC34-04C2-B822-846B55E1DBDB}"/>
                </a:ext>
              </a:extLst>
            </p:cNvPr>
            <p:cNvSpPr/>
            <p:nvPr/>
          </p:nvSpPr>
          <p:spPr>
            <a:xfrm>
              <a:off x="639445" y="1492427"/>
              <a:ext cx="3170555" cy="2978382"/>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roup 16">
            <a:extLst>
              <a:ext uri="{FF2B5EF4-FFF2-40B4-BE49-F238E27FC236}">
                <a16:creationId xmlns:a16="http://schemas.microsoft.com/office/drawing/2014/main" id="{9A97C445-E2EC-2E73-7907-DB4ECD56EB77}"/>
              </a:ext>
            </a:extLst>
          </p:cNvPr>
          <p:cNvGrpSpPr/>
          <p:nvPr/>
        </p:nvGrpSpPr>
        <p:grpSpPr>
          <a:xfrm>
            <a:off x="2648917" y="5343584"/>
            <a:ext cx="4127987" cy="1732190"/>
            <a:chOff x="4376568" y="2831766"/>
            <a:chExt cx="4127987" cy="1732190"/>
          </a:xfrm>
        </p:grpSpPr>
        <p:grpSp>
          <p:nvGrpSpPr>
            <p:cNvPr id="18" name="Group 17">
              <a:extLst>
                <a:ext uri="{FF2B5EF4-FFF2-40B4-BE49-F238E27FC236}">
                  <a16:creationId xmlns:a16="http://schemas.microsoft.com/office/drawing/2014/main" id="{F63D6C46-7E56-D274-BA02-DAB2CC2D17B3}"/>
                </a:ext>
              </a:extLst>
            </p:cNvPr>
            <p:cNvGrpSpPr/>
            <p:nvPr/>
          </p:nvGrpSpPr>
          <p:grpSpPr>
            <a:xfrm>
              <a:off x="4376568" y="2831766"/>
              <a:ext cx="4127987" cy="1732190"/>
              <a:chOff x="4158729" y="2881150"/>
              <a:chExt cx="2681909" cy="1732190"/>
            </a:xfrm>
          </p:grpSpPr>
          <p:sp>
            <p:nvSpPr>
              <p:cNvPr id="29" name="Google Shape;419;p28">
                <a:extLst>
                  <a:ext uri="{FF2B5EF4-FFF2-40B4-BE49-F238E27FC236}">
                    <a16:creationId xmlns:a16="http://schemas.microsoft.com/office/drawing/2014/main" id="{61822BD1-A695-0C7F-2C8B-6A0F2CD18680}"/>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0;p28">
                <a:extLst>
                  <a:ext uri="{FF2B5EF4-FFF2-40B4-BE49-F238E27FC236}">
                    <a16:creationId xmlns:a16="http://schemas.microsoft.com/office/drawing/2014/main" id="{6A1116DD-B955-9DE3-185E-8C9CAEFAE11E}"/>
                  </a:ext>
                </a:extLst>
              </p:cNvPr>
              <p:cNvSpPr/>
              <p:nvPr/>
            </p:nvSpPr>
            <p:spPr>
              <a:xfrm>
                <a:off x="4287092" y="3013307"/>
                <a:ext cx="2437800"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grpSp>
        <p:pic>
          <p:nvPicPr>
            <p:cNvPr id="19" name="Gambar 1">
              <a:extLst>
                <a:ext uri="{FF2B5EF4-FFF2-40B4-BE49-F238E27FC236}">
                  <a16:creationId xmlns:a16="http://schemas.microsoft.com/office/drawing/2014/main" id="{B78716CF-2E67-C6C8-34F9-1138427EA943}"/>
                </a:ext>
              </a:extLst>
            </p:cNvPr>
            <p:cNvPicPr>
              <a:picLocks noChangeAspect="1"/>
            </p:cNvPicPr>
            <p:nvPr/>
          </p:nvPicPr>
          <p:blipFill rotWithShape="1">
            <a:blip r:embed="rId6">
              <a:extLst>
                <a:ext uri="{28A0092B-C50C-407E-A947-70E740481C1C}">
                  <a14:useLocalDpi xmlns:a14="http://schemas.microsoft.com/office/drawing/2010/main" val="0"/>
                </a:ext>
              </a:extLst>
            </a:blip>
            <a:srcRect t="-1" r="36729" b="-3746"/>
            <a:stretch/>
          </p:blipFill>
          <p:spPr>
            <a:xfrm>
              <a:off x="4577159" y="3003250"/>
              <a:ext cx="3749240" cy="1076486"/>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937419" y="519022"/>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Tag yang </a:t>
            </a:r>
            <a:r>
              <a:rPr lang="en-US" sz="2000" dirty="0" err="1"/>
              <a:t>digunakan</a:t>
            </a:r>
            <a:r>
              <a:rPr lang="en-US" sz="2000" dirty="0"/>
              <a:t> </a:t>
            </a:r>
            <a:r>
              <a:rPr lang="en-US" sz="2000" dirty="0" err="1"/>
              <a:t>untuk</a:t>
            </a:r>
            <a:r>
              <a:rPr lang="en-US" sz="2000" dirty="0"/>
              <a:t> </a:t>
            </a:r>
            <a:r>
              <a:rPr lang="en-US" sz="2000" dirty="0" err="1"/>
              <a:t>membuat</a:t>
            </a:r>
            <a:r>
              <a:rPr lang="en-US" sz="2000" dirty="0"/>
              <a:t>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EC68DD0-6434-264D-5D6E-CF53A9F8D570}"/>
              </a:ext>
            </a:extLst>
          </p:cNvPr>
          <p:cNvSpPr txBox="1"/>
          <p:nvPr/>
        </p:nvSpPr>
        <p:spPr>
          <a:xfrm>
            <a:off x="937419" y="1625973"/>
            <a:ext cx="7246461" cy="2289473"/>
          </a:xfrm>
          <a:prstGeom prst="rect">
            <a:avLst/>
          </a:prstGeom>
          <a:noFill/>
        </p:spPr>
        <p:txBody>
          <a:bodyPr wrap="square">
            <a:spAutoFit/>
          </a:bodyPr>
          <a:lstStyle/>
          <a:p>
            <a:pPr>
              <a:lnSpc>
                <a:spcPct val="115000"/>
              </a:lnSpc>
              <a:spcAft>
                <a:spcPts val="800"/>
              </a:spcAft>
            </a:pPr>
            <a:r>
              <a:rPr lang="en-US" sz="18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Beberapa</a:t>
            </a:r>
            <a:r>
              <a:rPr lang="en-US"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tag yang </a:t>
            </a:r>
            <a:r>
              <a:rPr lang="en-US" sz="18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biasa</a:t>
            </a:r>
            <a:r>
              <a:rPr lang="en-US"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ada</a:t>
            </a:r>
            <a:r>
              <a:rPr lang="en-US"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didalam</a:t>
            </a:r>
            <a:r>
              <a:rPr lang="en-US"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head:</a:t>
            </a:r>
          </a:p>
          <a:p>
            <a:pPr>
              <a:lnSpc>
                <a:spcPct val="115000"/>
              </a:lnSpc>
              <a:spcAft>
                <a:spcPts val="800"/>
              </a:spcAft>
            </a:pPr>
            <a:endParaRPr lang="en-ID" sz="1800" kern="1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a:lnSpc>
                <a:spcPct val="115000"/>
              </a:lnSpc>
              <a:spcAft>
                <a:spcPts val="800"/>
              </a:spcAft>
            </a:pPr>
            <a:r>
              <a:rPr lang="en-US" sz="1800" kern="100" dirty="0">
                <a:solidFill>
                  <a:schemeClr val="bg1"/>
                </a:solidFill>
                <a:latin typeface="Roboto" panose="02000000000000000000" pitchFamily="2" charset="0"/>
                <a:ea typeface="Roboto" panose="02000000000000000000" pitchFamily="2" charset="0"/>
                <a:cs typeface="Roboto" panose="02000000000000000000" pitchFamily="2" charset="0"/>
              </a:rPr>
              <a:t>	1. </a:t>
            </a:r>
            <a:r>
              <a:rPr lang="en-US" sz="18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Judul</a:t>
            </a:r>
            <a:r>
              <a:rPr lang="en-US"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halaman</a:t>
            </a:r>
            <a:endParaRPr lang="en-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en-US"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&lt;title&gt;&lt;/title&gt;</a:t>
            </a:r>
            <a:endParaRPr lang="en-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lvl="0">
              <a:lnSpc>
                <a:spcPct val="115000"/>
              </a:lnSpc>
            </a:pPr>
            <a:r>
              <a:rPr lang="en-US"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2. CSS</a:t>
            </a:r>
            <a:endParaRPr lang="en-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lnSpc>
                <a:spcPct val="115000"/>
              </a:lnSpc>
            </a:pPr>
            <a:r>
              <a:rPr lang="en-US"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&lt;style&gt;&lt;/style&gt;</a:t>
            </a:r>
            <a:endParaRPr lang="en-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sp>
        <p:nvSpPr>
          <p:cNvPr id="10" name="TextBox 9">
            <a:extLst>
              <a:ext uri="{FF2B5EF4-FFF2-40B4-BE49-F238E27FC236}">
                <a16:creationId xmlns:a16="http://schemas.microsoft.com/office/drawing/2014/main" id="{7929C9C4-48A8-3693-1303-B3E58CC9CE31}"/>
              </a:ext>
            </a:extLst>
          </p:cNvPr>
          <p:cNvSpPr txBox="1"/>
          <p:nvPr/>
        </p:nvSpPr>
        <p:spPr>
          <a:xfrm>
            <a:off x="4967691" y="2525828"/>
            <a:ext cx="3554140" cy="1344599"/>
          </a:xfrm>
          <a:prstGeom prst="rect">
            <a:avLst/>
          </a:prstGeom>
          <a:noFill/>
        </p:spPr>
        <p:txBody>
          <a:bodyPr wrap="square">
            <a:spAutoFit/>
          </a:bodyPr>
          <a:lstStyle/>
          <a:p>
            <a:pPr lvl="0">
              <a:lnSpc>
                <a:spcPct val="115000"/>
              </a:lnSpc>
            </a:pPr>
            <a:r>
              <a:rPr lang="en-US" sz="1800" kern="100" dirty="0">
                <a:solidFill>
                  <a:schemeClr val="bg1"/>
                </a:solidFill>
                <a:latin typeface="Roboto" panose="02000000000000000000" pitchFamily="2" charset="0"/>
                <a:ea typeface="Roboto" panose="02000000000000000000" pitchFamily="2" charset="0"/>
                <a:cs typeface="Roboto" panose="02000000000000000000" pitchFamily="2" charset="0"/>
              </a:rPr>
              <a:t>3. </a:t>
            </a:r>
            <a:r>
              <a:rPr lang="en-US" sz="18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Javascript</a:t>
            </a:r>
            <a:endParaRPr lang="en-ID" sz="1800" kern="1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lvl="0">
              <a:lnSpc>
                <a:spcPct val="115000"/>
              </a:lnSpc>
            </a:pPr>
            <a:r>
              <a:rPr lang="en-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&lt;script&gt;&lt;/script&gt;</a:t>
            </a:r>
            <a:endParaRPr lang="en-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lvl="0">
              <a:lnSpc>
                <a:spcPct val="115000"/>
              </a:lnSpc>
            </a:pPr>
            <a:r>
              <a:rPr lang="en-US" sz="1800" kern="100" dirty="0">
                <a:solidFill>
                  <a:schemeClr val="bg1"/>
                </a:solidFill>
                <a:latin typeface="Roboto" panose="02000000000000000000" pitchFamily="2" charset="0"/>
                <a:ea typeface="Roboto" panose="02000000000000000000" pitchFamily="2" charset="0"/>
                <a:cs typeface="Roboto" panose="02000000000000000000" pitchFamily="2" charset="0"/>
              </a:rPr>
              <a:t>4. </a:t>
            </a:r>
            <a:r>
              <a:rPr lang="en-US"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Metadata</a:t>
            </a:r>
            <a:endParaRPr lang="en-ID" sz="1800" kern="100" dirty="0">
              <a:solidFill>
                <a:schemeClr val="bg1"/>
              </a:solidFill>
              <a:latin typeface="Roboto" panose="02000000000000000000" pitchFamily="2" charset="0"/>
              <a:ea typeface="Roboto" panose="02000000000000000000" pitchFamily="2" charset="0"/>
              <a:cs typeface="Roboto" panose="02000000000000000000" pitchFamily="2" charset="0"/>
            </a:endParaRPr>
          </a:p>
          <a:p>
            <a:pPr lvl="0">
              <a:lnSpc>
                <a:spcPct val="115000"/>
              </a:lnSpc>
            </a:pPr>
            <a:r>
              <a:rPr lang="en-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&lt;meta&gt;&lt;/meta&gt;</a:t>
            </a:r>
            <a:endParaRPr lang="en-ID" sz="18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18" name="Group 17">
            <a:extLst>
              <a:ext uri="{FF2B5EF4-FFF2-40B4-BE49-F238E27FC236}">
                <a16:creationId xmlns:a16="http://schemas.microsoft.com/office/drawing/2014/main" id="{C3C8085A-289F-881E-6B69-693004BCE7F4}"/>
              </a:ext>
            </a:extLst>
          </p:cNvPr>
          <p:cNvGrpSpPr/>
          <p:nvPr/>
        </p:nvGrpSpPr>
        <p:grpSpPr>
          <a:xfrm>
            <a:off x="-3755796" y="1465252"/>
            <a:ext cx="3340506" cy="3338558"/>
            <a:chOff x="298044" y="1284847"/>
            <a:chExt cx="3340506" cy="3338558"/>
          </a:xfrm>
        </p:grpSpPr>
        <p:sp>
          <p:nvSpPr>
            <p:cNvPr id="19" name="Google Shape;282;p25">
              <a:extLst>
                <a:ext uri="{FF2B5EF4-FFF2-40B4-BE49-F238E27FC236}">
                  <a16:creationId xmlns:a16="http://schemas.microsoft.com/office/drawing/2014/main" id="{58D50869-687E-D2C7-9640-55572B63CA7C}"/>
                </a:ext>
              </a:extLst>
            </p:cNvPr>
            <p:cNvSpPr/>
            <p:nvPr/>
          </p:nvSpPr>
          <p:spPr>
            <a:xfrm>
              <a:off x="298044" y="1284847"/>
              <a:ext cx="3340506" cy="333855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 name="Gambar 1">
              <a:extLst>
                <a:ext uri="{FF2B5EF4-FFF2-40B4-BE49-F238E27FC236}">
                  <a16:creationId xmlns:a16="http://schemas.microsoft.com/office/drawing/2014/main" id="{328D2118-2AFF-9621-465A-69EFB4129E44}"/>
                </a:ext>
              </a:extLst>
            </p:cNvPr>
            <p:cNvPicPr>
              <a:picLocks noChangeAspect="1"/>
            </p:cNvPicPr>
            <p:nvPr/>
          </p:nvPicPr>
          <p:blipFill>
            <a:blip r:embed="rId4"/>
            <a:stretch>
              <a:fillRect/>
            </a:stretch>
          </p:blipFill>
          <p:spPr>
            <a:xfrm>
              <a:off x="402676" y="1437261"/>
              <a:ext cx="3131241" cy="2514539"/>
            </a:xfrm>
            <a:prstGeom prst="rect">
              <a:avLst/>
            </a:prstGeom>
          </p:spPr>
        </p:pic>
      </p:grpSp>
      <p:grpSp>
        <p:nvGrpSpPr>
          <p:cNvPr id="30" name="Group 29">
            <a:extLst>
              <a:ext uri="{FF2B5EF4-FFF2-40B4-BE49-F238E27FC236}">
                <a16:creationId xmlns:a16="http://schemas.microsoft.com/office/drawing/2014/main" id="{FECB3B99-4BAB-3413-5446-E9EB76139C42}"/>
              </a:ext>
            </a:extLst>
          </p:cNvPr>
          <p:cNvGrpSpPr/>
          <p:nvPr/>
        </p:nvGrpSpPr>
        <p:grpSpPr>
          <a:xfrm>
            <a:off x="2663835" y="5411205"/>
            <a:ext cx="4607711" cy="1942575"/>
            <a:chOff x="2443170" y="2269334"/>
            <a:chExt cx="4607711" cy="1942575"/>
          </a:xfrm>
        </p:grpSpPr>
        <p:grpSp>
          <p:nvGrpSpPr>
            <p:cNvPr id="31" name="Group 30">
              <a:extLst>
                <a:ext uri="{FF2B5EF4-FFF2-40B4-BE49-F238E27FC236}">
                  <a16:creationId xmlns:a16="http://schemas.microsoft.com/office/drawing/2014/main" id="{4C8334F7-4F66-3120-E665-FB33ACDB4D93}"/>
                </a:ext>
              </a:extLst>
            </p:cNvPr>
            <p:cNvGrpSpPr/>
            <p:nvPr/>
          </p:nvGrpSpPr>
          <p:grpSpPr>
            <a:xfrm>
              <a:off x="2443170" y="2269334"/>
              <a:ext cx="4607711" cy="1942575"/>
              <a:chOff x="4158729" y="2881150"/>
              <a:chExt cx="2681909" cy="1732190"/>
            </a:xfrm>
          </p:grpSpPr>
          <p:sp>
            <p:nvSpPr>
              <p:cNvPr id="33" name="Google Shape;419;p28">
                <a:extLst>
                  <a:ext uri="{FF2B5EF4-FFF2-40B4-BE49-F238E27FC236}">
                    <a16:creationId xmlns:a16="http://schemas.microsoft.com/office/drawing/2014/main" id="{A246BA4D-7A02-12C6-B127-D467DA4B04A5}"/>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0;p28">
                <a:extLst>
                  <a:ext uri="{FF2B5EF4-FFF2-40B4-BE49-F238E27FC236}">
                    <a16:creationId xmlns:a16="http://schemas.microsoft.com/office/drawing/2014/main" id="{77DF1C36-D057-7ECE-32D1-E153886BA529}"/>
                  </a:ext>
                </a:extLst>
              </p:cNvPr>
              <p:cNvSpPr/>
              <p:nvPr/>
            </p:nvSpPr>
            <p:spPr>
              <a:xfrm>
                <a:off x="4280783" y="3021048"/>
                <a:ext cx="2437800"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grpSp>
        <p:pic>
          <p:nvPicPr>
            <p:cNvPr id="32" name="Gambar 1">
              <a:extLst>
                <a:ext uri="{FF2B5EF4-FFF2-40B4-BE49-F238E27FC236}">
                  <a16:creationId xmlns:a16="http://schemas.microsoft.com/office/drawing/2014/main" id="{D20C29C3-F348-2B80-FD92-DBC2202A74A4}"/>
                </a:ext>
              </a:extLst>
            </p:cNvPr>
            <p:cNvPicPr>
              <a:picLocks noChangeAspect="1"/>
            </p:cNvPicPr>
            <p:nvPr/>
          </p:nvPicPr>
          <p:blipFill>
            <a:blip r:embed="rId5"/>
            <a:stretch>
              <a:fillRect/>
            </a:stretch>
          </p:blipFill>
          <p:spPr>
            <a:xfrm>
              <a:off x="2652406" y="2426223"/>
              <a:ext cx="4188314" cy="1646141"/>
            </a:xfrm>
            <a:prstGeom prst="rect">
              <a:avLst/>
            </a:prstGeom>
          </p:spPr>
        </p:pic>
      </p:grpSp>
    </p:spTree>
    <p:extLst>
      <p:ext uri="{BB962C8B-B14F-4D97-AF65-F5344CB8AC3E}">
        <p14:creationId xmlns:p14="http://schemas.microsoft.com/office/powerpoint/2010/main" val="3603191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937419" y="551403"/>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Tag yang </a:t>
            </a:r>
            <a:r>
              <a:rPr lang="en-US" sz="2000" dirty="0" err="1"/>
              <a:t>digunakan</a:t>
            </a:r>
            <a:r>
              <a:rPr lang="en-US" sz="2000" dirty="0"/>
              <a:t> </a:t>
            </a:r>
            <a:r>
              <a:rPr lang="en-US" sz="2000" dirty="0" err="1"/>
              <a:t>untuk</a:t>
            </a:r>
            <a:r>
              <a:rPr lang="en-US" sz="2000" dirty="0"/>
              <a:t> </a:t>
            </a:r>
            <a:r>
              <a:rPr lang="en-US" sz="2000" dirty="0" err="1"/>
              <a:t>membuat</a:t>
            </a:r>
            <a:r>
              <a:rPr lang="en-US" sz="2000" dirty="0"/>
              <a:t>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0EC68DD0-6434-264D-5D6E-CF53A9F8D570}"/>
              </a:ext>
            </a:extLst>
          </p:cNvPr>
          <p:cNvSpPr txBox="1"/>
          <p:nvPr/>
        </p:nvSpPr>
        <p:spPr>
          <a:xfrm>
            <a:off x="1061825" y="1352844"/>
            <a:ext cx="7553495" cy="830997"/>
          </a:xfrm>
          <a:prstGeom prst="rect">
            <a:avLst/>
          </a:prstGeom>
          <a:noFill/>
        </p:spPr>
        <p:txBody>
          <a:bodyPr wrap="square">
            <a:spAutoFit/>
          </a:bodyPr>
          <a:lstStyle/>
          <a:p>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Metadata </a:t>
            </a:r>
            <a:r>
              <a:rPr lang="en-US" sz="16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ini</a:t>
            </a:r>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6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penting</a:t>
            </a:r>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6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untuk</a:t>
            </a:r>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6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membantu</a:t>
            </a:r>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6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pendeskripsian</a:t>
            </a:r>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website </a:t>
            </a:r>
            <a:r>
              <a:rPr lang="en-US" sz="16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kita</a:t>
            </a:r>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salah </a:t>
            </a:r>
            <a:r>
              <a:rPr lang="en-US" sz="16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satunya</a:t>
            </a:r>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6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adalah</a:t>
            </a:r>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agar website </a:t>
            </a:r>
            <a:r>
              <a:rPr lang="en-US" sz="16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kita</a:t>
            </a:r>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6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lebih</a:t>
            </a:r>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6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mudah</a:t>
            </a:r>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a:t>
            </a:r>
            <a:r>
              <a:rPr lang="en-US" sz="16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diidentifikasi</a:t>
            </a:r>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 oleh search engine</a:t>
            </a:r>
          </a:p>
          <a:p>
            <a:r>
              <a:rPr lang="en-US" sz="1600" kern="100" dirty="0" err="1">
                <a:solidFill>
                  <a:schemeClr val="bg1"/>
                </a:solidFill>
                <a:latin typeface="Roboto" panose="02000000000000000000" pitchFamily="2" charset="0"/>
                <a:ea typeface="Roboto" panose="02000000000000000000" pitchFamily="2" charset="0"/>
                <a:cs typeface="Roboto" panose="02000000000000000000" pitchFamily="2" charset="0"/>
              </a:rPr>
              <a:t>Contoh</a:t>
            </a:r>
            <a:r>
              <a:rPr lang="en-US" sz="1600" kern="100" dirty="0">
                <a:solidFill>
                  <a:schemeClr val="bg1"/>
                </a:solidFill>
                <a:latin typeface="Roboto" panose="02000000000000000000" pitchFamily="2" charset="0"/>
                <a:ea typeface="Roboto" panose="02000000000000000000" pitchFamily="2" charset="0"/>
                <a:cs typeface="Roboto" panose="02000000000000000000" pitchFamily="2" charset="0"/>
              </a:rPr>
              <a:t> Metadata:</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5" name="Group 4">
            <a:extLst>
              <a:ext uri="{FF2B5EF4-FFF2-40B4-BE49-F238E27FC236}">
                <a16:creationId xmlns:a16="http://schemas.microsoft.com/office/drawing/2014/main" id="{987576AC-B948-8066-F8EC-E7B13484673E}"/>
              </a:ext>
            </a:extLst>
          </p:cNvPr>
          <p:cNvGrpSpPr/>
          <p:nvPr/>
        </p:nvGrpSpPr>
        <p:grpSpPr>
          <a:xfrm>
            <a:off x="2443170" y="2269334"/>
            <a:ext cx="4607711" cy="1942575"/>
            <a:chOff x="2443170" y="2269334"/>
            <a:chExt cx="4607711" cy="1942575"/>
          </a:xfrm>
        </p:grpSpPr>
        <p:grpSp>
          <p:nvGrpSpPr>
            <p:cNvPr id="6" name="Group 5">
              <a:extLst>
                <a:ext uri="{FF2B5EF4-FFF2-40B4-BE49-F238E27FC236}">
                  <a16:creationId xmlns:a16="http://schemas.microsoft.com/office/drawing/2014/main" id="{B263479D-9C2E-0031-7EEE-9DA494BA22E6}"/>
                </a:ext>
              </a:extLst>
            </p:cNvPr>
            <p:cNvGrpSpPr/>
            <p:nvPr/>
          </p:nvGrpSpPr>
          <p:grpSpPr>
            <a:xfrm>
              <a:off x="2443170" y="2269334"/>
              <a:ext cx="4607711" cy="1942575"/>
              <a:chOff x="4158729" y="2881150"/>
              <a:chExt cx="2681909" cy="1732190"/>
            </a:xfrm>
          </p:grpSpPr>
          <p:sp>
            <p:nvSpPr>
              <p:cNvPr id="8" name="Google Shape;419;p28">
                <a:extLst>
                  <a:ext uri="{FF2B5EF4-FFF2-40B4-BE49-F238E27FC236}">
                    <a16:creationId xmlns:a16="http://schemas.microsoft.com/office/drawing/2014/main" id="{25154A33-CA10-6182-C260-5F6F0845DD62}"/>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0;p28">
                <a:extLst>
                  <a:ext uri="{FF2B5EF4-FFF2-40B4-BE49-F238E27FC236}">
                    <a16:creationId xmlns:a16="http://schemas.microsoft.com/office/drawing/2014/main" id="{335AA309-221B-8BBE-F761-4C3652EFCC15}"/>
                  </a:ext>
                </a:extLst>
              </p:cNvPr>
              <p:cNvSpPr/>
              <p:nvPr/>
            </p:nvSpPr>
            <p:spPr>
              <a:xfrm>
                <a:off x="4280783" y="3021048"/>
                <a:ext cx="2437800"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grpSp>
        <p:pic>
          <p:nvPicPr>
            <p:cNvPr id="4" name="Gambar 1">
              <a:extLst>
                <a:ext uri="{FF2B5EF4-FFF2-40B4-BE49-F238E27FC236}">
                  <a16:creationId xmlns:a16="http://schemas.microsoft.com/office/drawing/2014/main" id="{0F32A12E-8F3F-BB5B-8D49-6EF1CAC19C3A}"/>
                </a:ext>
              </a:extLst>
            </p:cNvPr>
            <p:cNvPicPr>
              <a:picLocks noChangeAspect="1"/>
            </p:cNvPicPr>
            <p:nvPr/>
          </p:nvPicPr>
          <p:blipFill>
            <a:blip r:embed="rId4"/>
            <a:stretch>
              <a:fillRect/>
            </a:stretch>
          </p:blipFill>
          <p:spPr>
            <a:xfrm>
              <a:off x="2652406" y="2426223"/>
              <a:ext cx="4188314" cy="1646141"/>
            </a:xfrm>
            <a:prstGeom prst="rect">
              <a:avLst/>
            </a:prstGeom>
          </p:spPr>
        </p:pic>
      </p:grpSp>
    </p:spTree>
    <p:extLst>
      <p:ext uri="{BB962C8B-B14F-4D97-AF65-F5344CB8AC3E}">
        <p14:creationId xmlns:p14="http://schemas.microsoft.com/office/powerpoint/2010/main" val="3914785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937419" y="519022"/>
            <a:ext cx="8361029"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000" dirty="0" err="1"/>
              <a:t>Berikut</a:t>
            </a:r>
            <a:r>
              <a:rPr lang="en-US" sz="2000" dirty="0"/>
              <a:t> </a:t>
            </a:r>
            <a:r>
              <a:rPr lang="en-US" sz="2000" dirty="0" err="1"/>
              <a:t>adalah</a:t>
            </a:r>
            <a:r>
              <a:rPr lang="en-US" sz="2000" dirty="0"/>
              <a:t> Tag yang </a:t>
            </a:r>
            <a:r>
              <a:rPr lang="en-US" sz="2000" dirty="0" err="1"/>
              <a:t>digunakan</a:t>
            </a:r>
            <a:r>
              <a:rPr lang="en-US" sz="2000" dirty="0"/>
              <a:t> </a:t>
            </a:r>
            <a:r>
              <a:rPr lang="en-US" sz="2000" dirty="0" err="1"/>
              <a:t>untuk</a:t>
            </a:r>
            <a:r>
              <a:rPr lang="en-US" sz="2000" dirty="0"/>
              <a:t> </a:t>
            </a:r>
            <a:r>
              <a:rPr lang="en-US" sz="2000" dirty="0" err="1"/>
              <a:t>membuat</a:t>
            </a:r>
            <a:r>
              <a:rPr lang="en-US" sz="2000" dirty="0"/>
              <a:t> website</a:t>
            </a:r>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110;p22">
            <a:extLst>
              <a:ext uri="{FF2B5EF4-FFF2-40B4-BE49-F238E27FC236}">
                <a16:creationId xmlns:a16="http://schemas.microsoft.com/office/drawing/2014/main" id="{5A387C2C-FEC3-19AF-DA73-58984159DBE2}"/>
              </a:ext>
            </a:extLst>
          </p:cNvPr>
          <p:cNvSpPr txBox="1">
            <a:spLocks/>
          </p:cNvSpPr>
          <p:nvPr/>
        </p:nvSpPr>
        <p:spPr>
          <a:xfrm>
            <a:off x="111240" y="4563956"/>
            <a:ext cx="8873189" cy="4797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1pPr>
            <a:lvl2pPr marL="914400" marR="0" lvl="1"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2pPr>
            <a:lvl3pPr marL="1371600" marR="0" lvl="2"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3pPr>
            <a:lvl4pPr marL="1828800" marR="0" lvl="3"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4pPr>
            <a:lvl5pPr marL="2286000" marR="0" lvl="4"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5pPr>
            <a:lvl6pPr marL="2743200" marR="0" lvl="5"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6pPr>
            <a:lvl7pPr marL="3200400" marR="0" lvl="6"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7pPr>
            <a:lvl8pPr marL="3657600" marR="0" lvl="7"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8pPr>
            <a:lvl9pPr marL="4114800" marR="0" lvl="8" indent="-317500" algn="ctr" rtl="0">
              <a:lnSpc>
                <a:spcPct val="100000"/>
              </a:lnSpc>
              <a:spcBef>
                <a:spcPts val="0"/>
              </a:spcBef>
              <a:spcAft>
                <a:spcPts val="0"/>
              </a:spcAft>
              <a:buClr>
                <a:srgbClr val="48FFD5"/>
              </a:buClr>
              <a:buSzPts val="900"/>
              <a:buFont typeface="Roboto Light"/>
              <a:buNone/>
              <a:defRPr sz="900" b="0" i="0" u="none" strike="noStrike" cap="none">
                <a:solidFill>
                  <a:srgbClr val="48FFD5"/>
                </a:solidFill>
                <a:latin typeface="Roboto Light"/>
                <a:ea typeface="Roboto Light"/>
                <a:cs typeface="Roboto Light"/>
                <a:sym typeface="Roboto Light"/>
              </a:defRPr>
            </a:lvl9pPr>
          </a:lstStyle>
          <a:p>
            <a:pPr marL="0" indent="0" algn="ctr"/>
            <a:r>
              <a:rPr lang="en-ID" sz="2400" b="1" spc="800" dirty="0">
                <a:solidFill>
                  <a:schemeClr val="bg1"/>
                </a:solidFill>
                <a:latin typeface="Verdana" panose="020B0604030504040204" pitchFamily="34" charset="0"/>
                <a:ea typeface="Verdana" panose="020B0604030504040204" pitchFamily="34" charset="0"/>
              </a:rPr>
              <a:t>UNIVERSITAS</a:t>
            </a:r>
            <a:r>
              <a:rPr lang="en-ID" sz="2400" b="1" spc="800" dirty="0">
                <a:solidFill>
                  <a:schemeClr val="bg1"/>
                </a:solidFill>
                <a:latin typeface="Consolas" panose="020B0609020204030204" pitchFamily="49" charset="0"/>
              </a:rPr>
              <a:t> </a:t>
            </a:r>
            <a:r>
              <a:rPr lang="en-ID" sz="2400" b="1" spc="800" dirty="0">
                <a:solidFill>
                  <a:schemeClr val="bg1"/>
                </a:solidFill>
                <a:latin typeface="Verdana" panose="020B0604030504040204" pitchFamily="34" charset="0"/>
                <a:ea typeface="Verdana" panose="020B0604030504040204" pitchFamily="34" charset="0"/>
              </a:rPr>
              <a:t>BUNDA MULIA</a:t>
            </a:r>
          </a:p>
        </p:txBody>
      </p:sp>
      <p:pic>
        <p:nvPicPr>
          <p:cNvPr id="3" name="Picture 2" descr="Logo-UBM-Universitas-Bunda-Mulia-Original - Pacific Garden Campus Town  @Alam Sutera">
            <a:extLst>
              <a:ext uri="{FF2B5EF4-FFF2-40B4-BE49-F238E27FC236}">
                <a16:creationId xmlns:a16="http://schemas.microsoft.com/office/drawing/2014/main" id="{414EC5FA-4031-D018-DD52-1B91E0415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44" y="228420"/>
            <a:ext cx="1278751" cy="9295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EC9A44-CA1A-11A5-FB8B-60084FCDA7A6}"/>
              </a:ext>
            </a:extLst>
          </p:cNvPr>
          <p:cNvSpPr txBox="1"/>
          <p:nvPr/>
        </p:nvSpPr>
        <p:spPr>
          <a:xfrm>
            <a:off x="512364" y="1320109"/>
            <a:ext cx="8009467" cy="2554545"/>
          </a:xfrm>
          <a:prstGeom prst="rect">
            <a:avLst/>
          </a:prstGeom>
          <a:noFill/>
        </p:spPr>
        <p:txBody>
          <a:bodyPr wrap="square" rtlCol="0">
            <a:spAutoFit/>
          </a:bodyPr>
          <a:lstStyle/>
          <a:p>
            <a:pPr marL="457200"/>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Beberapa tag yang biasa ada di dalam body:</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lvl="0"/>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1. </a:t>
            </a: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Teks</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Heading: &lt;h1&gt;&lt;/h1&gt;, &lt;h2&gt;&lt;/h2&gt;, &lt;h3&gt;&lt;/h3&gt;, &lt;h4&gt;&lt;/h4&gt;, &lt;h5&gt;&lt;/h5&gt;, &lt;h6&gt;&lt;/h6&gt;</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h1 adalah heading yang paling besar, dan h6 adalah heading yang paling kecil</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paragraf: &lt;p&gt;&lt;/p&gt;</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lvl="0"/>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2. </a:t>
            </a: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Pendukung teks</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&lt;br&gt; untuk menambah baris baru</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&lt;hr&gt; membuat garis horizontal</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a:t>
            </a:r>
            <a:r>
              <a:rPr lang="en-US" sz="1600" kern="100" dirty="0" err="1">
                <a:solidFill>
                  <a:schemeClr val="bg1"/>
                </a:solidFill>
                <a:latin typeface="Roboto" panose="02000000000000000000" pitchFamily="2" charset="0"/>
                <a:ea typeface="Roboto" panose="02000000000000000000" pitchFamily="2" charset="0"/>
                <a:cs typeface="Roboto" panose="02000000000000000000" pitchFamily="2" charset="0"/>
              </a:rPr>
              <a:t>i</a:t>
            </a: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&gt;</a:t>
            </a:r>
            <a:r>
              <a:rPr lang="id-ID" sz="1600" i="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italic</a:t>
            </a: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a:t>
            </a:r>
            <a:r>
              <a:rPr lang="en-US" sz="1600" kern="100" dirty="0" err="1">
                <a:solidFill>
                  <a:schemeClr val="bg1"/>
                </a:solidFill>
                <a:effectLst/>
                <a:latin typeface="Roboto" panose="02000000000000000000" pitchFamily="2" charset="0"/>
                <a:ea typeface="Roboto" panose="02000000000000000000" pitchFamily="2" charset="0"/>
                <a:cs typeface="Roboto" panose="02000000000000000000" pitchFamily="2" charset="0"/>
              </a:rPr>
              <a:t>i</a:t>
            </a: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&gt; untuk membuat teks menjadi miring (italic)</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a:p>
            <a:pPr marL="457200">
              <a:spcAft>
                <a:spcPts val="800"/>
              </a:spcAft>
            </a:pP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a:t>
            </a:r>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b</a:t>
            </a: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&gt;</a:t>
            </a:r>
            <a:r>
              <a:rPr lang="id-ID" sz="1600" b="1"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bold</a:t>
            </a: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&lt;/</a:t>
            </a:r>
            <a:r>
              <a:rPr lang="en-US"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b</a:t>
            </a:r>
            <a:r>
              <a:rPr lang="id-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rPr>
              <a:t>&gt; untuk membuat teks menjadi tebal (bold)</a:t>
            </a:r>
            <a:endParaRPr lang="en-ID" sz="1600" kern="100" dirty="0">
              <a:solidFill>
                <a:schemeClr val="bg1"/>
              </a:solidFill>
              <a:effectLst/>
              <a:latin typeface="Roboto" panose="02000000000000000000" pitchFamily="2" charset="0"/>
              <a:ea typeface="Roboto" panose="02000000000000000000" pitchFamily="2" charset="0"/>
              <a:cs typeface="Roboto" panose="02000000000000000000" pitchFamily="2" charset="0"/>
            </a:endParaRPr>
          </a:p>
        </p:txBody>
      </p:sp>
      <p:grpSp>
        <p:nvGrpSpPr>
          <p:cNvPr id="5" name="Group 4">
            <a:extLst>
              <a:ext uri="{FF2B5EF4-FFF2-40B4-BE49-F238E27FC236}">
                <a16:creationId xmlns:a16="http://schemas.microsoft.com/office/drawing/2014/main" id="{D0AF1AC0-0298-9540-8B81-B702C597B9E4}"/>
              </a:ext>
            </a:extLst>
          </p:cNvPr>
          <p:cNvGrpSpPr/>
          <p:nvPr/>
        </p:nvGrpSpPr>
        <p:grpSpPr>
          <a:xfrm>
            <a:off x="2268144" y="5484974"/>
            <a:ext cx="4607711" cy="1942575"/>
            <a:chOff x="2443170" y="2269334"/>
            <a:chExt cx="4607711" cy="1942575"/>
          </a:xfrm>
        </p:grpSpPr>
        <p:grpSp>
          <p:nvGrpSpPr>
            <p:cNvPr id="6" name="Group 5">
              <a:extLst>
                <a:ext uri="{FF2B5EF4-FFF2-40B4-BE49-F238E27FC236}">
                  <a16:creationId xmlns:a16="http://schemas.microsoft.com/office/drawing/2014/main" id="{FD4BFF09-B5E1-7711-D17C-8969CD3C5E94}"/>
                </a:ext>
              </a:extLst>
            </p:cNvPr>
            <p:cNvGrpSpPr/>
            <p:nvPr/>
          </p:nvGrpSpPr>
          <p:grpSpPr>
            <a:xfrm>
              <a:off x="2443170" y="2269334"/>
              <a:ext cx="4607711" cy="1942575"/>
              <a:chOff x="4158729" y="2881150"/>
              <a:chExt cx="2681909" cy="1732190"/>
            </a:xfrm>
          </p:grpSpPr>
          <p:sp>
            <p:nvSpPr>
              <p:cNvPr id="8" name="Google Shape;419;p28">
                <a:extLst>
                  <a:ext uri="{FF2B5EF4-FFF2-40B4-BE49-F238E27FC236}">
                    <a16:creationId xmlns:a16="http://schemas.microsoft.com/office/drawing/2014/main" id="{24F451C7-067C-1BB6-5BB4-A333F69D6130}"/>
                  </a:ext>
                </a:extLst>
              </p:cNvPr>
              <p:cNvSpPr/>
              <p:nvPr/>
            </p:nvSpPr>
            <p:spPr>
              <a:xfrm>
                <a:off x="4158729" y="2881150"/>
                <a:ext cx="2681909"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0;p28">
                <a:extLst>
                  <a:ext uri="{FF2B5EF4-FFF2-40B4-BE49-F238E27FC236}">
                    <a16:creationId xmlns:a16="http://schemas.microsoft.com/office/drawing/2014/main" id="{15009956-5654-2A02-C3A9-4435921AB7BC}"/>
                  </a:ext>
                </a:extLst>
              </p:cNvPr>
              <p:cNvSpPr/>
              <p:nvPr/>
            </p:nvSpPr>
            <p:spPr>
              <a:xfrm>
                <a:off x="4280783" y="3021048"/>
                <a:ext cx="2437800"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grpSp>
        <p:pic>
          <p:nvPicPr>
            <p:cNvPr id="7" name="Gambar 1">
              <a:extLst>
                <a:ext uri="{FF2B5EF4-FFF2-40B4-BE49-F238E27FC236}">
                  <a16:creationId xmlns:a16="http://schemas.microsoft.com/office/drawing/2014/main" id="{6F12309C-4A4F-2400-51C3-0F5C3430E595}"/>
                </a:ext>
              </a:extLst>
            </p:cNvPr>
            <p:cNvPicPr>
              <a:picLocks noChangeAspect="1"/>
            </p:cNvPicPr>
            <p:nvPr/>
          </p:nvPicPr>
          <p:blipFill>
            <a:blip r:embed="rId4"/>
            <a:stretch>
              <a:fillRect/>
            </a:stretch>
          </p:blipFill>
          <p:spPr>
            <a:xfrm>
              <a:off x="2652406" y="2426223"/>
              <a:ext cx="4188314" cy="1646141"/>
            </a:xfrm>
            <a:prstGeom prst="rect">
              <a:avLst/>
            </a:prstGeom>
          </p:spPr>
        </p:pic>
      </p:grpSp>
    </p:spTree>
    <p:extLst>
      <p:ext uri="{BB962C8B-B14F-4D97-AF65-F5344CB8AC3E}">
        <p14:creationId xmlns:p14="http://schemas.microsoft.com/office/powerpoint/2010/main" val="379320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2102</Words>
  <Application>Microsoft Office PowerPoint</Application>
  <PresentationFormat>On-screen Show (16:9)</PresentationFormat>
  <Paragraphs>191</Paragraphs>
  <Slides>38</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Roboto Black</vt:lpstr>
      <vt:lpstr>Roboto</vt:lpstr>
      <vt:lpstr>Roboto Mono Thin</vt:lpstr>
      <vt:lpstr>Verdana</vt:lpstr>
      <vt:lpstr>Consolas</vt:lpstr>
      <vt:lpstr>Roboto Light</vt:lpstr>
      <vt:lpstr>Times New Roman</vt:lpstr>
      <vt:lpstr>Arial</vt:lpstr>
      <vt:lpstr>Calibri</vt:lpstr>
      <vt:lpstr>WEB PROPOSAL</vt:lpstr>
      <vt:lpstr>HTML  Hyper Text Markup Language</vt:lpstr>
      <vt:lpstr>PENGERTIAN HTML</vt:lpstr>
      <vt:lpstr>PowerPoint Presentation</vt:lpstr>
      <vt:lpstr>Berikut adalah stuktur dasar dari sebuah website</vt:lpstr>
      <vt:lpstr>Berikut adalah stuktur dasar dari sebuah website</vt:lpstr>
      <vt:lpstr>Berikut adalah stuktur dasar dari sebuah website</vt:lpstr>
      <vt:lpstr>Berikut adalah Tag yang digunakan untuk membuat website</vt:lpstr>
      <vt:lpstr>Berikut adalah Tag yang digunakan untuk membuat website</vt:lpstr>
      <vt:lpstr>Berikut adalah Tag yang digunakan untuk membuat website</vt:lpstr>
      <vt:lpstr>Berikut adalah Tag yang digunakan untuk membuat website</vt:lpstr>
      <vt:lpstr>Berikut adalah Tag yang digunakan untuk membuat website</vt:lpstr>
      <vt:lpstr>Berikut adalah Tag yang digunakan untuk membuat website</vt:lpstr>
      <vt:lpstr>Berikut adalah Tag yang digunakan untuk membuat website</vt:lpstr>
      <vt:lpstr>Berikut adalah membuat paragraph dan heading pada website</vt:lpstr>
      <vt:lpstr>Berikut adalah membuat paragraph dan heading pada website</vt:lpstr>
      <vt:lpstr>Berikut adalah membuat paragraph dan heading pada website</vt:lpstr>
      <vt:lpstr>Berikut adalah membuat list pada website</vt:lpstr>
      <vt:lpstr>Berikut adalah membuat list pada website</vt:lpstr>
      <vt:lpstr>Berikut adalah membuat list pada website</vt:lpstr>
      <vt:lpstr>Berikut adalah membuat list pada website</vt:lpstr>
      <vt:lpstr>Berikut adalah membuat list pada website</vt:lpstr>
      <vt:lpstr>Berikut adalah membuat list pada website</vt:lpstr>
      <vt:lpstr>Berikut adalah membuat list pada website</vt:lpstr>
      <vt:lpstr>Berikut adalah membuat Hyperlink pada website</vt:lpstr>
      <vt:lpstr>Berikut adalah membuat Hyperlink pada website</vt:lpstr>
      <vt:lpstr>Berikut adalah membuat Hyperlink pada website</vt:lpstr>
      <vt:lpstr>Berikut adalah membuat Hyperlink pada website</vt:lpstr>
      <vt:lpstr>Berikut adalah membuat Hyperlink pada website</vt:lpstr>
      <vt:lpstr>Berikut adalah membuat Image pada website</vt:lpstr>
      <vt:lpstr>Berikut adalah membuat Image pada website</vt:lpstr>
      <vt:lpstr>Berikut adalah membuat Tabel pada website</vt:lpstr>
      <vt:lpstr>Berikut adalah membuat Tabel pada website</vt:lpstr>
      <vt:lpstr>Berikut adalah membuat Tabel pada website</vt:lpstr>
      <vt:lpstr>Berikut adalah membuat Tabel pada website</vt:lpstr>
      <vt:lpstr>Berikut adalah membuat Tabel pada website</vt:lpstr>
      <vt:lpstr>TERIMA KASIH</vt:lpstr>
      <vt:lpstr>Link Feedback  https://bit.ly/Feedback_Workshop_WebDasar      </vt:lpstr>
      <vt:lpstr>Latihan  https://bit.ly/LatihanPKMWebDasar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dc:creator>Alvin</dc:creator>
  <cp:lastModifiedBy>CICILLIA HALIM</cp:lastModifiedBy>
  <cp:revision>12</cp:revision>
  <dcterms:modified xsi:type="dcterms:W3CDTF">2024-04-23T15:28:17Z</dcterms:modified>
</cp:coreProperties>
</file>