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9" r:id="rId3"/>
    <p:sldId id="260" r:id="rId4"/>
    <p:sldId id="258" r:id="rId5"/>
    <p:sldId id="268" r:id="rId6"/>
    <p:sldId id="269" r:id="rId7"/>
    <p:sldId id="270" r:id="rId8"/>
    <p:sldId id="271"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6"/>
  </p:normalViewPr>
  <p:slideViewPr>
    <p:cSldViewPr snapToGrid="0">
      <p:cViewPr varScale="1">
        <p:scale>
          <a:sx n="102" d="100"/>
          <a:sy n="102" d="100"/>
        </p:scale>
        <p:origin x="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guel coto" userId="bc6d10f51ede37be" providerId="LiveId" clId="{E15AB884-261E-AE47-BCF6-422EC3F7B8E7}"/>
    <pc:docChg chg="undo custSel addSld delSld modSld sldOrd">
      <pc:chgData name="miguel coto" userId="bc6d10f51ede37be" providerId="LiveId" clId="{E15AB884-261E-AE47-BCF6-422EC3F7B8E7}" dt="2019-12-17T17:10:07.623" v="645"/>
      <pc:docMkLst>
        <pc:docMk/>
      </pc:docMkLst>
      <pc:sldChg chg="delSp modSp">
        <pc:chgData name="miguel coto" userId="bc6d10f51ede37be" providerId="LiveId" clId="{E15AB884-261E-AE47-BCF6-422EC3F7B8E7}" dt="2019-12-17T16:46:29.209" v="2" actId="27636"/>
        <pc:sldMkLst>
          <pc:docMk/>
          <pc:sldMk cId="1199601927" sldId="256"/>
        </pc:sldMkLst>
        <pc:spChg chg="mod">
          <ac:chgData name="miguel coto" userId="bc6d10f51ede37be" providerId="LiveId" clId="{E15AB884-261E-AE47-BCF6-422EC3F7B8E7}" dt="2019-12-17T16:46:29.209" v="2" actId="27636"/>
          <ac:spMkLst>
            <pc:docMk/>
            <pc:sldMk cId="1199601927" sldId="256"/>
            <ac:spMk id="2" creationId="{527B7B19-F25A-4BA8-9194-0160B73DC8BA}"/>
          </ac:spMkLst>
        </pc:spChg>
        <pc:picChg chg="del">
          <ac:chgData name="miguel coto" userId="bc6d10f51ede37be" providerId="LiveId" clId="{E15AB884-261E-AE47-BCF6-422EC3F7B8E7}" dt="2019-12-17T16:20:53.470" v="0" actId="478"/>
          <ac:picMkLst>
            <pc:docMk/>
            <pc:sldMk cId="1199601927" sldId="256"/>
            <ac:picMk id="1026" creationId="{10EBE15F-9D23-4520-9607-407CA1840C97}"/>
          </ac:picMkLst>
        </pc:picChg>
      </pc:sldChg>
      <pc:sldChg chg="addSp delSp modSp">
        <pc:chgData name="miguel coto" userId="bc6d10f51ede37be" providerId="LiveId" clId="{E15AB884-261E-AE47-BCF6-422EC3F7B8E7}" dt="2019-12-17T16:55:47.594" v="524" actId="20577"/>
        <pc:sldMkLst>
          <pc:docMk/>
          <pc:sldMk cId="143080631" sldId="258"/>
        </pc:sldMkLst>
        <pc:spChg chg="add mod">
          <ac:chgData name="miguel coto" userId="bc6d10f51ede37be" providerId="LiveId" clId="{E15AB884-261E-AE47-BCF6-422EC3F7B8E7}" dt="2019-12-17T16:55:17.743" v="512" actId="20577"/>
          <ac:spMkLst>
            <pc:docMk/>
            <pc:sldMk cId="143080631" sldId="258"/>
            <ac:spMk id="5" creationId="{367344B6-62F8-524B-9C6E-9EB3B2B21D2B}"/>
          </ac:spMkLst>
        </pc:spChg>
        <pc:spChg chg="add mod">
          <ac:chgData name="miguel coto" userId="bc6d10f51ede37be" providerId="LiveId" clId="{E15AB884-261E-AE47-BCF6-422EC3F7B8E7}" dt="2019-12-17T16:55:47.594" v="524" actId="20577"/>
          <ac:spMkLst>
            <pc:docMk/>
            <pc:sldMk cId="143080631" sldId="258"/>
            <ac:spMk id="6" creationId="{3D16F6B1-8580-264E-9A79-C6C0CD0975B9}"/>
          </ac:spMkLst>
        </pc:spChg>
        <pc:graphicFrameChg chg="add mod">
          <ac:chgData name="miguel coto" userId="bc6d10f51ede37be" providerId="LiveId" clId="{E15AB884-261E-AE47-BCF6-422EC3F7B8E7}" dt="2019-12-17T16:55:36.513" v="515" actId="1076"/>
          <ac:graphicFrameMkLst>
            <pc:docMk/>
            <pc:sldMk cId="143080631" sldId="258"/>
            <ac:graphicFrameMk id="2" creationId="{1D204882-1E0E-1544-AAAF-43867D484417}"/>
          </ac:graphicFrameMkLst>
        </pc:graphicFrameChg>
        <pc:picChg chg="add mod">
          <ac:chgData name="miguel coto" userId="bc6d10f51ede37be" providerId="LiveId" clId="{E15AB884-261E-AE47-BCF6-422EC3F7B8E7}" dt="2019-12-17T16:53:28.776" v="389" actId="1076"/>
          <ac:picMkLst>
            <pc:docMk/>
            <pc:sldMk cId="143080631" sldId="258"/>
            <ac:picMk id="3" creationId="{AC953691-C53B-FB4A-881C-D66EAD211285}"/>
          </ac:picMkLst>
        </pc:picChg>
        <pc:picChg chg="add del">
          <ac:chgData name="miguel coto" userId="bc6d10f51ede37be" providerId="LiveId" clId="{E15AB884-261E-AE47-BCF6-422EC3F7B8E7}" dt="2019-12-17T16:54:57.453" v="480" actId="478"/>
          <ac:picMkLst>
            <pc:docMk/>
            <pc:sldMk cId="143080631" sldId="258"/>
            <ac:picMk id="4" creationId="{C760B8D5-FCB7-4B3C-BF07-29AA8EA28864}"/>
          </ac:picMkLst>
        </pc:picChg>
      </pc:sldChg>
      <pc:sldChg chg="modSp">
        <pc:chgData name="miguel coto" userId="bc6d10f51ede37be" providerId="LiveId" clId="{E15AB884-261E-AE47-BCF6-422EC3F7B8E7}" dt="2019-12-17T16:51:13.294" v="344" actId="20577"/>
        <pc:sldMkLst>
          <pc:docMk/>
          <pc:sldMk cId="4097125639" sldId="259"/>
        </pc:sldMkLst>
        <pc:spChg chg="mod">
          <ac:chgData name="miguel coto" userId="bc6d10f51ede37be" providerId="LiveId" clId="{E15AB884-261E-AE47-BCF6-422EC3F7B8E7}" dt="2019-12-17T16:51:13.294" v="344" actId="20577"/>
          <ac:spMkLst>
            <pc:docMk/>
            <pc:sldMk cId="4097125639" sldId="259"/>
            <ac:spMk id="5" creationId="{7224AE4A-6F42-446F-A479-DF12D6037CD6}"/>
          </ac:spMkLst>
        </pc:spChg>
        <pc:spChg chg="mod">
          <ac:chgData name="miguel coto" userId="bc6d10f51ede37be" providerId="LiveId" clId="{E15AB884-261E-AE47-BCF6-422EC3F7B8E7}" dt="2019-12-17T16:48:11.747" v="7" actId="20577"/>
          <ac:spMkLst>
            <pc:docMk/>
            <pc:sldMk cId="4097125639" sldId="259"/>
            <ac:spMk id="6" creationId="{43637C0E-DAB7-4D63-8E44-A46DC152F671}"/>
          </ac:spMkLst>
        </pc:spChg>
      </pc:sldChg>
      <pc:sldChg chg="addSp delSp modSp">
        <pc:chgData name="miguel coto" userId="bc6d10f51ede37be" providerId="LiveId" clId="{E15AB884-261E-AE47-BCF6-422EC3F7B8E7}" dt="2019-12-17T16:54:44.368" v="479" actId="1076"/>
        <pc:sldMkLst>
          <pc:docMk/>
          <pc:sldMk cId="1475596566" sldId="260"/>
        </pc:sldMkLst>
        <pc:spChg chg="mod">
          <ac:chgData name="miguel coto" userId="bc6d10f51ede37be" providerId="LiveId" clId="{E15AB884-261E-AE47-BCF6-422EC3F7B8E7}" dt="2019-12-17T16:54:13.629" v="472" actId="1076"/>
          <ac:spMkLst>
            <pc:docMk/>
            <pc:sldMk cId="1475596566" sldId="260"/>
            <ac:spMk id="6" creationId="{BE36E70B-1231-468B-8084-2F97B2928E27}"/>
          </ac:spMkLst>
        </pc:spChg>
        <pc:spChg chg="add del mod">
          <ac:chgData name="miguel coto" userId="bc6d10f51ede37be" providerId="LiveId" clId="{E15AB884-261E-AE47-BCF6-422EC3F7B8E7}" dt="2019-12-17T16:54:16.745" v="473" actId="1076"/>
          <ac:spMkLst>
            <pc:docMk/>
            <pc:sldMk cId="1475596566" sldId="260"/>
            <ac:spMk id="7" creationId="{5226DED7-ACF7-45E8-93FD-A19F8966E42A}"/>
          </ac:spMkLst>
        </pc:spChg>
        <pc:picChg chg="add del">
          <ac:chgData name="miguel coto" userId="bc6d10f51ede37be" providerId="LiveId" clId="{E15AB884-261E-AE47-BCF6-422EC3F7B8E7}" dt="2019-12-17T16:53:37.427" v="399" actId="478"/>
          <ac:picMkLst>
            <pc:docMk/>
            <pc:sldMk cId="1475596566" sldId="260"/>
            <ac:picMk id="4" creationId="{18467E9D-1436-47D8-B573-9C5FE7E7637C}"/>
          </ac:picMkLst>
        </pc:picChg>
        <pc:picChg chg="del">
          <ac:chgData name="miguel coto" userId="bc6d10f51ede37be" providerId="LiveId" clId="{E15AB884-261E-AE47-BCF6-422EC3F7B8E7}" dt="2019-12-17T16:52:35.442" v="376" actId="478"/>
          <ac:picMkLst>
            <pc:docMk/>
            <pc:sldMk cId="1475596566" sldId="260"/>
            <ac:picMk id="5" creationId="{28F81161-258C-41C5-A548-69BAF8B42417}"/>
          </ac:picMkLst>
        </pc:picChg>
        <pc:picChg chg="add mod">
          <ac:chgData name="miguel coto" userId="bc6d10f51ede37be" providerId="LiveId" clId="{E15AB884-261E-AE47-BCF6-422EC3F7B8E7}" dt="2019-12-17T16:53:32.496" v="396" actId="1076"/>
          <ac:picMkLst>
            <pc:docMk/>
            <pc:sldMk cId="1475596566" sldId="260"/>
            <ac:picMk id="8" creationId="{B53BDB14-9969-EF45-99F7-0C32A96B59C8}"/>
          </ac:picMkLst>
        </pc:picChg>
        <pc:picChg chg="add mod">
          <ac:chgData name="miguel coto" userId="bc6d10f51ede37be" providerId="LiveId" clId="{E15AB884-261E-AE47-BCF6-422EC3F7B8E7}" dt="2019-12-17T16:53:41.336" v="401" actId="1076"/>
          <ac:picMkLst>
            <pc:docMk/>
            <pc:sldMk cId="1475596566" sldId="260"/>
            <ac:picMk id="9" creationId="{9CE389A6-BDF5-904E-9EF6-5F49457155CC}"/>
          </ac:picMkLst>
        </pc:picChg>
        <pc:picChg chg="add mod modCrop">
          <ac:chgData name="miguel coto" userId="bc6d10f51ede37be" providerId="LiveId" clId="{E15AB884-261E-AE47-BCF6-422EC3F7B8E7}" dt="2019-12-17T16:54:44.368" v="479" actId="1076"/>
          <ac:picMkLst>
            <pc:docMk/>
            <pc:sldMk cId="1475596566" sldId="260"/>
            <ac:picMk id="10" creationId="{27F7E0A1-32C1-1546-B13E-B62929A2887F}"/>
          </ac:picMkLst>
        </pc:picChg>
      </pc:sldChg>
      <pc:sldChg chg="del">
        <pc:chgData name="miguel coto" userId="bc6d10f51ede37be" providerId="LiveId" clId="{E15AB884-261E-AE47-BCF6-422EC3F7B8E7}" dt="2019-12-17T17:02:08.631" v="633" actId="2696"/>
        <pc:sldMkLst>
          <pc:docMk/>
          <pc:sldMk cId="2650045076" sldId="261"/>
        </pc:sldMkLst>
      </pc:sldChg>
      <pc:sldChg chg="del">
        <pc:chgData name="miguel coto" userId="bc6d10f51ede37be" providerId="LiveId" clId="{E15AB884-261E-AE47-BCF6-422EC3F7B8E7}" dt="2019-12-17T17:02:09.130" v="634" actId="2696"/>
        <pc:sldMkLst>
          <pc:docMk/>
          <pc:sldMk cId="2230628983" sldId="262"/>
        </pc:sldMkLst>
      </pc:sldChg>
      <pc:sldChg chg="del">
        <pc:chgData name="miguel coto" userId="bc6d10f51ede37be" providerId="LiveId" clId="{E15AB884-261E-AE47-BCF6-422EC3F7B8E7}" dt="2019-12-17T17:02:09.427" v="635" actId="2696"/>
        <pc:sldMkLst>
          <pc:docMk/>
          <pc:sldMk cId="3729004789" sldId="263"/>
        </pc:sldMkLst>
      </pc:sldChg>
      <pc:sldChg chg="del">
        <pc:chgData name="miguel coto" userId="bc6d10f51ede37be" providerId="LiveId" clId="{E15AB884-261E-AE47-BCF6-422EC3F7B8E7}" dt="2019-12-17T17:02:11.779" v="637" actId="2696"/>
        <pc:sldMkLst>
          <pc:docMk/>
          <pc:sldMk cId="2205985789" sldId="264"/>
        </pc:sldMkLst>
      </pc:sldChg>
      <pc:sldChg chg="modSp">
        <pc:chgData name="miguel coto" userId="bc6d10f51ede37be" providerId="LiveId" clId="{E15AB884-261E-AE47-BCF6-422EC3F7B8E7}" dt="2019-12-17T17:02:59.441" v="642" actId="20577"/>
        <pc:sldMkLst>
          <pc:docMk/>
          <pc:sldMk cId="2911893508" sldId="265"/>
        </pc:sldMkLst>
        <pc:spChg chg="mod">
          <ac:chgData name="miguel coto" userId="bc6d10f51ede37be" providerId="LiveId" clId="{E15AB884-261E-AE47-BCF6-422EC3F7B8E7}" dt="2019-12-17T17:02:59.441" v="642" actId="20577"/>
          <ac:spMkLst>
            <pc:docMk/>
            <pc:sldMk cId="2911893508" sldId="265"/>
            <ac:spMk id="2" creationId="{EA76BE3F-7E90-4926-882E-398182C4EC7B}"/>
          </ac:spMkLst>
        </pc:spChg>
      </pc:sldChg>
      <pc:sldChg chg="del">
        <pc:chgData name="miguel coto" userId="bc6d10f51ede37be" providerId="LiveId" clId="{E15AB884-261E-AE47-BCF6-422EC3F7B8E7}" dt="2019-12-17T17:02:10.713" v="636" actId="2696"/>
        <pc:sldMkLst>
          <pc:docMk/>
          <pc:sldMk cId="860643969" sldId="267"/>
        </pc:sldMkLst>
      </pc:sldChg>
      <pc:sldChg chg="addSp delSp modSp">
        <pc:chgData name="miguel coto" userId="bc6d10f51ede37be" providerId="LiveId" clId="{E15AB884-261E-AE47-BCF6-422EC3F7B8E7}" dt="2019-12-17T16:57:03.434" v="547" actId="1076"/>
        <pc:sldMkLst>
          <pc:docMk/>
          <pc:sldMk cId="3652146036" sldId="268"/>
        </pc:sldMkLst>
        <pc:spChg chg="add mod">
          <ac:chgData name="miguel coto" userId="bc6d10f51ede37be" providerId="LiveId" clId="{E15AB884-261E-AE47-BCF6-422EC3F7B8E7}" dt="2019-12-17T16:56:51.999" v="543" actId="113"/>
          <ac:spMkLst>
            <pc:docMk/>
            <pc:sldMk cId="3652146036" sldId="268"/>
            <ac:spMk id="3" creationId="{3EFAA218-C2ED-BD40-B047-056DBA0218A3}"/>
          </ac:spMkLst>
        </pc:spChg>
        <pc:spChg chg="mod">
          <ac:chgData name="miguel coto" userId="bc6d10f51ede37be" providerId="LiveId" clId="{E15AB884-261E-AE47-BCF6-422EC3F7B8E7}" dt="2019-12-17T16:57:03.434" v="547" actId="1076"/>
          <ac:spMkLst>
            <pc:docMk/>
            <pc:sldMk cId="3652146036" sldId="268"/>
            <ac:spMk id="5" creationId="{00ADE211-DFEF-C841-862E-E73EF7E47AF7}"/>
          </ac:spMkLst>
        </pc:spChg>
        <pc:picChg chg="del">
          <ac:chgData name="miguel coto" userId="bc6d10f51ede37be" providerId="LiveId" clId="{E15AB884-261E-AE47-BCF6-422EC3F7B8E7}" dt="2019-12-17T16:56:00.773" v="525" actId="478"/>
          <ac:picMkLst>
            <pc:docMk/>
            <pc:sldMk cId="3652146036" sldId="268"/>
            <ac:picMk id="4" creationId="{B33A2183-D08D-2D4A-94C0-A15240D31D4F}"/>
          </ac:picMkLst>
        </pc:picChg>
      </pc:sldChg>
      <pc:sldChg chg="addSp delSp modSp add ord">
        <pc:chgData name="miguel coto" userId="bc6d10f51ede37be" providerId="LiveId" clId="{E15AB884-261E-AE47-BCF6-422EC3F7B8E7}" dt="2019-12-17T17:10:07.623" v="645"/>
        <pc:sldMkLst>
          <pc:docMk/>
          <pc:sldMk cId="2644392373" sldId="269"/>
        </pc:sldMkLst>
        <pc:spChg chg="add del mod">
          <ac:chgData name="miguel coto" userId="bc6d10f51ede37be" providerId="LiveId" clId="{E15AB884-261E-AE47-BCF6-422EC3F7B8E7}" dt="2019-12-17T17:10:07.623" v="645"/>
          <ac:spMkLst>
            <pc:docMk/>
            <pc:sldMk cId="2644392373" sldId="269"/>
            <ac:spMk id="2" creationId="{55991405-2C3D-704D-B3C1-D427DE67C491}"/>
          </ac:spMkLst>
        </pc:spChg>
        <pc:spChg chg="add mod">
          <ac:chgData name="miguel coto" userId="bc6d10f51ede37be" providerId="LiveId" clId="{E15AB884-261E-AE47-BCF6-422EC3F7B8E7}" dt="2019-12-17T16:58:26.219" v="576" actId="20577"/>
          <ac:spMkLst>
            <pc:docMk/>
            <pc:sldMk cId="2644392373" sldId="269"/>
            <ac:spMk id="4" creationId="{D667BD0F-E4FD-A842-ADB7-01E530E69DC0}"/>
          </ac:spMkLst>
        </pc:spChg>
        <pc:spChg chg="mod">
          <ac:chgData name="miguel coto" userId="bc6d10f51ede37be" providerId="LiveId" clId="{E15AB884-261E-AE47-BCF6-422EC3F7B8E7}" dt="2019-12-17T16:57:41.388" v="566" actId="6549"/>
          <ac:spMkLst>
            <pc:docMk/>
            <pc:sldMk cId="2644392373" sldId="269"/>
            <ac:spMk id="5" creationId="{367344B6-62F8-524B-9C6E-9EB3B2B21D2B}"/>
          </ac:spMkLst>
        </pc:spChg>
        <pc:spChg chg="del">
          <ac:chgData name="miguel coto" userId="bc6d10f51ede37be" providerId="LiveId" clId="{E15AB884-261E-AE47-BCF6-422EC3F7B8E7}" dt="2019-12-17T16:57:48.723" v="568" actId="478"/>
          <ac:spMkLst>
            <pc:docMk/>
            <pc:sldMk cId="2644392373" sldId="269"/>
            <ac:spMk id="6" creationId="{3D16F6B1-8580-264E-9A79-C6C0CD0975B9}"/>
          </ac:spMkLst>
        </pc:spChg>
        <pc:graphicFrameChg chg="del">
          <ac:chgData name="miguel coto" userId="bc6d10f51ede37be" providerId="LiveId" clId="{E15AB884-261E-AE47-BCF6-422EC3F7B8E7}" dt="2019-12-17T16:57:45.068" v="567" actId="478"/>
          <ac:graphicFrameMkLst>
            <pc:docMk/>
            <pc:sldMk cId="2644392373" sldId="269"/>
            <ac:graphicFrameMk id="2" creationId="{1D204882-1E0E-1544-AAAF-43867D484417}"/>
          </ac:graphicFrameMkLst>
        </pc:graphicFrameChg>
        <pc:graphicFrameChg chg="add mod modGraphic">
          <ac:chgData name="miguel coto" userId="bc6d10f51ede37be" providerId="LiveId" clId="{E15AB884-261E-AE47-BCF6-422EC3F7B8E7}" dt="2019-12-17T16:57:58.438" v="571" actId="1076"/>
          <ac:graphicFrameMkLst>
            <pc:docMk/>
            <pc:sldMk cId="2644392373" sldId="269"/>
            <ac:graphicFrameMk id="3" creationId="{17F940D8-12BD-8348-913D-DDCCC82EFBC9}"/>
          </ac:graphicFrameMkLst>
        </pc:graphicFrameChg>
      </pc:sldChg>
      <pc:sldChg chg="addSp delSp modSp add">
        <pc:chgData name="miguel coto" userId="bc6d10f51ede37be" providerId="LiveId" clId="{E15AB884-261E-AE47-BCF6-422EC3F7B8E7}" dt="2019-12-17T17:01:19.836" v="623"/>
        <pc:sldMkLst>
          <pc:docMk/>
          <pc:sldMk cId="388367900" sldId="270"/>
        </pc:sldMkLst>
        <pc:spChg chg="add mod">
          <ac:chgData name="miguel coto" userId="bc6d10f51ede37be" providerId="LiveId" clId="{E15AB884-261E-AE47-BCF6-422EC3F7B8E7}" dt="2019-12-17T17:01:04.566" v="621" actId="1076"/>
          <ac:spMkLst>
            <pc:docMk/>
            <pc:sldMk cId="388367900" sldId="270"/>
            <ac:spMk id="2" creationId="{8584E3CA-FB95-E24E-BD39-64A8F8EE11C4}"/>
          </ac:spMkLst>
        </pc:spChg>
        <pc:spChg chg="mod">
          <ac:chgData name="miguel coto" userId="bc6d10f51ede37be" providerId="LiveId" clId="{E15AB884-261E-AE47-BCF6-422EC3F7B8E7}" dt="2019-12-17T17:01:19.836" v="623"/>
          <ac:spMkLst>
            <pc:docMk/>
            <pc:sldMk cId="388367900" sldId="270"/>
            <ac:spMk id="4" creationId="{D667BD0F-E4FD-A842-ADB7-01E530E69DC0}"/>
          </ac:spMkLst>
        </pc:spChg>
        <pc:graphicFrameChg chg="del modGraphic">
          <ac:chgData name="miguel coto" userId="bc6d10f51ede37be" providerId="LiveId" clId="{E15AB884-261E-AE47-BCF6-422EC3F7B8E7}" dt="2019-12-17T16:58:43.326" v="579" actId="478"/>
          <ac:graphicFrameMkLst>
            <pc:docMk/>
            <pc:sldMk cId="388367900" sldId="270"/>
            <ac:graphicFrameMk id="3" creationId="{17F940D8-12BD-8348-913D-DDCCC82EFBC9}"/>
          </ac:graphicFrameMkLst>
        </pc:graphicFrameChg>
        <pc:picChg chg="add mod">
          <ac:chgData name="miguel coto" userId="bc6d10f51ede37be" providerId="LiveId" clId="{E15AB884-261E-AE47-BCF6-422EC3F7B8E7}" dt="2019-12-17T16:58:46.086" v="581" actId="1076"/>
          <ac:picMkLst>
            <pc:docMk/>
            <pc:sldMk cId="388367900" sldId="270"/>
            <ac:picMk id="6" creationId="{92157BE5-2D38-8B4C-BBB1-94E5D624BE54}"/>
          </ac:picMkLst>
        </pc:picChg>
      </pc:sldChg>
      <pc:sldChg chg="addSp delSp modSp add">
        <pc:chgData name="miguel coto" userId="bc6d10f51ede37be" providerId="LiveId" clId="{E15AB884-261E-AE47-BCF6-422EC3F7B8E7}" dt="2019-12-17T17:01:56.499" v="632" actId="1076"/>
        <pc:sldMkLst>
          <pc:docMk/>
          <pc:sldMk cId="3076108323" sldId="271"/>
        </pc:sldMkLst>
        <pc:spChg chg="add mod">
          <ac:chgData name="miguel coto" userId="bc6d10f51ede37be" providerId="LiveId" clId="{E15AB884-261E-AE47-BCF6-422EC3F7B8E7}" dt="2019-12-17T17:00:49.945" v="619" actId="1076"/>
          <ac:spMkLst>
            <pc:docMk/>
            <pc:sldMk cId="3076108323" sldId="271"/>
            <ac:spMk id="2" creationId="{F96033CA-867C-194B-9666-B4B8DCF0249F}"/>
          </ac:spMkLst>
        </pc:spChg>
        <pc:spChg chg="mod">
          <ac:chgData name="miguel coto" userId="bc6d10f51ede37be" providerId="LiveId" clId="{E15AB884-261E-AE47-BCF6-422EC3F7B8E7}" dt="2019-12-17T17:01:39.826" v="627" actId="14100"/>
          <ac:spMkLst>
            <pc:docMk/>
            <pc:sldMk cId="3076108323" sldId="271"/>
            <ac:spMk id="4" creationId="{D667BD0F-E4FD-A842-ADB7-01E530E69DC0}"/>
          </ac:spMkLst>
        </pc:spChg>
        <pc:spChg chg="mod">
          <ac:chgData name="miguel coto" userId="bc6d10f51ede37be" providerId="LiveId" clId="{E15AB884-261E-AE47-BCF6-422EC3F7B8E7}" dt="2019-12-17T17:00:19.720" v="613" actId="20577"/>
          <ac:spMkLst>
            <pc:docMk/>
            <pc:sldMk cId="3076108323" sldId="271"/>
            <ac:spMk id="5" creationId="{367344B6-62F8-524B-9C6E-9EB3B2B21D2B}"/>
          </ac:spMkLst>
        </pc:spChg>
        <pc:picChg chg="del">
          <ac:chgData name="miguel coto" userId="bc6d10f51ede37be" providerId="LiveId" clId="{E15AB884-261E-AE47-BCF6-422EC3F7B8E7}" dt="2019-12-17T17:00:36.081" v="616" actId="478"/>
          <ac:picMkLst>
            <pc:docMk/>
            <pc:sldMk cId="3076108323" sldId="271"/>
            <ac:picMk id="6" creationId="{92157BE5-2D38-8B4C-BBB1-94E5D624BE54}"/>
          </ac:picMkLst>
        </pc:picChg>
        <pc:picChg chg="add mod modCrop">
          <ac:chgData name="miguel coto" userId="bc6d10f51ede37be" providerId="LiveId" clId="{E15AB884-261E-AE47-BCF6-422EC3F7B8E7}" dt="2019-12-17T17:01:56.499" v="632" actId="1076"/>
          <ac:picMkLst>
            <pc:docMk/>
            <pc:sldMk cId="3076108323" sldId="271"/>
            <ac:picMk id="7" creationId="{FD6BD4C6-7A79-7743-A4E9-03DCFB5A3128}"/>
          </ac:picMkLst>
        </pc:picChg>
      </pc:sldChg>
    </pc:docChg>
  </pc:docChgLst>
  <pc:docChgLst>
    <pc:chgData name="miguel coto" userId="bc6d10f51ede37be" providerId="LiveId" clId="{FC1F6968-5170-5248-A0E8-3DA61D9A7D59}"/>
    <pc:docChg chg="custSel addSld delSld modSld">
      <pc:chgData name="miguel coto" userId="bc6d10f51ede37be" providerId="LiveId" clId="{FC1F6968-5170-5248-A0E8-3DA61D9A7D59}" dt="2019-11-08T00:28:02.723" v="140" actId="20577"/>
      <pc:docMkLst>
        <pc:docMk/>
      </pc:docMkLst>
      <pc:sldChg chg="modSp">
        <pc:chgData name="miguel coto" userId="bc6d10f51ede37be" providerId="LiveId" clId="{FC1F6968-5170-5248-A0E8-3DA61D9A7D59}" dt="2019-11-08T00:28:02.723" v="140" actId="20577"/>
        <pc:sldMkLst>
          <pc:docMk/>
          <pc:sldMk cId="4097125639" sldId="259"/>
        </pc:sldMkLst>
        <pc:spChg chg="mod">
          <ac:chgData name="miguel coto" userId="bc6d10f51ede37be" providerId="LiveId" clId="{FC1F6968-5170-5248-A0E8-3DA61D9A7D59}" dt="2019-11-08T00:28:02.723" v="140" actId="20577"/>
          <ac:spMkLst>
            <pc:docMk/>
            <pc:sldMk cId="4097125639" sldId="259"/>
            <ac:spMk id="5" creationId="{7224AE4A-6F42-446F-A479-DF12D6037CD6}"/>
          </ac:spMkLst>
        </pc:spChg>
        <pc:spChg chg="mod">
          <ac:chgData name="miguel coto" userId="bc6d10f51ede37be" providerId="LiveId" clId="{FC1F6968-5170-5248-A0E8-3DA61D9A7D59}" dt="2019-11-08T00:14:25.023" v="65" actId="20577"/>
          <ac:spMkLst>
            <pc:docMk/>
            <pc:sldMk cId="4097125639" sldId="259"/>
            <ac:spMk id="6" creationId="{43637C0E-DAB7-4D63-8E44-A46DC152F671}"/>
          </ac:spMkLst>
        </pc:spChg>
      </pc:sldChg>
      <pc:sldChg chg="modSp">
        <pc:chgData name="miguel coto" userId="bc6d10f51ede37be" providerId="LiveId" clId="{FC1F6968-5170-5248-A0E8-3DA61D9A7D59}" dt="2019-11-08T00:24:50.375" v="137" actId="113"/>
        <pc:sldMkLst>
          <pc:docMk/>
          <pc:sldMk cId="2911893508" sldId="265"/>
        </pc:sldMkLst>
        <pc:spChg chg="mod">
          <ac:chgData name="miguel coto" userId="bc6d10f51ede37be" providerId="LiveId" clId="{FC1F6968-5170-5248-A0E8-3DA61D9A7D59}" dt="2019-11-08T00:24:50.375" v="137" actId="113"/>
          <ac:spMkLst>
            <pc:docMk/>
            <pc:sldMk cId="2911893508" sldId="265"/>
            <ac:spMk id="2" creationId="{EA76BE3F-7E90-4926-882E-398182C4EC7B}"/>
          </ac:spMkLst>
        </pc:spChg>
      </pc:sldChg>
      <pc:sldChg chg="addSp delSp modSp add">
        <pc:chgData name="miguel coto" userId="bc6d10f51ede37be" providerId="LiveId" clId="{FC1F6968-5170-5248-A0E8-3DA61D9A7D59}" dt="2019-11-08T00:01:03.274" v="20" actId="1076"/>
        <pc:sldMkLst>
          <pc:docMk/>
          <pc:sldMk cId="3652146036" sldId="268"/>
        </pc:sldMkLst>
        <pc:spChg chg="del">
          <ac:chgData name="miguel coto" userId="bc6d10f51ede37be" providerId="LiveId" clId="{FC1F6968-5170-5248-A0E8-3DA61D9A7D59}" dt="2019-11-08T00:00:27.294" v="14" actId="478"/>
          <ac:spMkLst>
            <pc:docMk/>
            <pc:sldMk cId="3652146036" sldId="268"/>
            <ac:spMk id="2" creationId="{D5F50DF0-C36D-4247-B24F-78D3092F183C}"/>
          </ac:spMkLst>
        </pc:spChg>
        <pc:spChg chg="del">
          <ac:chgData name="miguel coto" userId="bc6d10f51ede37be" providerId="LiveId" clId="{FC1F6968-5170-5248-A0E8-3DA61D9A7D59}" dt="2019-11-08T00:00:24.240" v="13"/>
          <ac:spMkLst>
            <pc:docMk/>
            <pc:sldMk cId="3652146036" sldId="268"/>
            <ac:spMk id="3" creationId="{CD39403C-71DF-E046-BC15-8AFC136AAF61}"/>
          </ac:spMkLst>
        </pc:spChg>
        <pc:spChg chg="add mod">
          <ac:chgData name="miguel coto" userId="bc6d10f51ede37be" providerId="LiveId" clId="{FC1F6968-5170-5248-A0E8-3DA61D9A7D59}" dt="2019-11-08T00:01:00.802" v="19" actId="1076"/>
          <ac:spMkLst>
            <pc:docMk/>
            <pc:sldMk cId="3652146036" sldId="268"/>
            <ac:spMk id="5" creationId="{00ADE211-DFEF-C841-862E-E73EF7E47AF7}"/>
          </ac:spMkLst>
        </pc:spChg>
        <pc:picChg chg="add mod">
          <ac:chgData name="miguel coto" userId="bc6d10f51ede37be" providerId="LiveId" clId="{FC1F6968-5170-5248-A0E8-3DA61D9A7D59}" dt="2019-11-08T00:01:03.274" v="20" actId="1076"/>
          <ac:picMkLst>
            <pc:docMk/>
            <pc:sldMk cId="3652146036" sldId="268"/>
            <ac:picMk id="4" creationId="{B33A2183-D08D-2D4A-94C0-A15240D31D4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CC3A3E7-A958-49DD-8C1F-453C46D88739}" type="datetimeFigureOut">
              <a:rPr lang="es-CR" smtClean="0"/>
              <a:t>17/12/19</a:t>
            </a:fld>
            <a:endParaRPr lang="es-CR"/>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s-C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6B22BF9-EFEE-486A-8B79-58328A63AE6F}" type="slidenum">
              <a:rPr lang="es-CR" smtClean="0"/>
              <a:t>‹Nº›</a:t>
            </a:fld>
            <a:endParaRPr lang="es-C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21101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CC3A3E7-A958-49DD-8C1F-453C46D88739}" type="datetimeFigureOut">
              <a:rPr lang="es-CR" smtClean="0"/>
              <a:t>17/12/19</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76B22BF9-EFEE-486A-8B79-58328A63AE6F}" type="slidenum">
              <a:rPr lang="es-CR" smtClean="0"/>
              <a:t>‹Nº›</a:t>
            </a:fld>
            <a:endParaRPr lang="es-CR"/>
          </a:p>
        </p:txBody>
      </p:sp>
    </p:spTree>
    <p:extLst>
      <p:ext uri="{BB962C8B-B14F-4D97-AF65-F5344CB8AC3E}">
        <p14:creationId xmlns:p14="http://schemas.microsoft.com/office/powerpoint/2010/main" val="3698785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CC3A3E7-A958-49DD-8C1F-453C46D88739}" type="datetimeFigureOut">
              <a:rPr lang="es-CR" smtClean="0"/>
              <a:t>17/12/19</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76B22BF9-EFEE-486A-8B79-58328A63AE6F}" type="slidenum">
              <a:rPr lang="es-CR" smtClean="0"/>
              <a:t>‹Nº›</a:t>
            </a:fld>
            <a:endParaRPr lang="es-CR"/>
          </a:p>
        </p:txBody>
      </p:sp>
    </p:spTree>
    <p:extLst>
      <p:ext uri="{BB962C8B-B14F-4D97-AF65-F5344CB8AC3E}">
        <p14:creationId xmlns:p14="http://schemas.microsoft.com/office/powerpoint/2010/main" val="273009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CC3A3E7-A958-49DD-8C1F-453C46D88739}" type="datetimeFigureOut">
              <a:rPr lang="es-CR" smtClean="0"/>
              <a:t>17/12/19</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76B22BF9-EFEE-486A-8B79-58328A63AE6F}" type="slidenum">
              <a:rPr lang="es-CR" smtClean="0"/>
              <a:t>‹Nº›</a:t>
            </a:fld>
            <a:endParaRPr lang="es-CR"/>
          </a:p>
        </p:txBody>
      </p:sp>
    </p:spTree>
    <p:extLst>
      <p:ext uri="{BB962C8B-B14F-4D97-AF65-F5344CB8AC3E}">
        <p14:creationId xmlns:p14="http://schemas.microsoft.com/office/powerpoint/2010/main" val="646656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CC3A3E7-A958-49DD-8C1F-453C46D88739}" type="datetimeFigureOut">
              <a:rPr lang="es-CR" smtClean="0"/>
              <a:t>17/12/19</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76B22BF9-EFEE-486A-8B79-58328A63AE6F}" type="slidenum">
              <a:rPr lang="es-CR" smtClean="0"/>
              <a:t>‹Nº›</a:t>
            </a:fld>
            <a:endParaRPr lang="es-C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9572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CC3A3E7-A958-49DD-8C1F-453C46D88739}" type="datetimeFigureOut">
              <a:rPr lang="es-CR" smtClean="0"/>
              <a:t>17/12/19</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76B22BF9-EFEE-486A-8B79-58328A63AE6F}" type="slidenum">
              <a:rPr lang="es-CR" smtClean="0"/>
              <a:t>‹Nº›</a:t>
            </a:fld>
            <a:endParaRPr lang="es-CR"/>
          </a:p>
        </p:txBody>
      </p:sp>
    </p:spTree>
    <p:extLst>
      <p:ext uri="{BB962C8B-B14F-4D97-AF65-F5344CB8AC3E}">
        <p14:creationId xmlns:p14="http://schemas.microsoft.com/office/powerpoint/2010/main" val="126562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a:t>Haga clic para modificar los estilos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CC3A3E7-A958-49DD-8C1F-453C46D88739}" type="datetimeFigureOut">
              <a:rPr lang="es-CR" smtClean="0"/>
              <a:t>17/12/19</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76B22BF9-EFEE-486A-8B79-58328A63AE6F}" type="slidenum">
              <a:rPr lang="es-CR" smtClean="0"/>
              <a:t>‹Nº›</a:t>
            </a:fld>
            <a:endParaRPr lang="es-CR"/>
          </a:p>
        </p:txBody>
      </p:sp>
    </p:spTree>
    <p:extLst>
      <p:ext uri="{BB962C8B-B14F-4D97-AF65-F5344CB8AC3E}">
        <p14:creationId xmlns:p14="http://schemas.microsoft.com/office/powerpoint/2010/main" val="2155994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CC3A3E7-A958-49DD-8C1F-453C46D88739}" type="datetimeFigureOut">
              <a:rPr lang="es-CR" smtClean="0"/>
              <a:t>17/12/19</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76B22BF9-EFEE-486A-8B79-58328A63AE6F}" type="slidenum">
              <a:rPr lang="es-CR" smtClean="0"/>
              <a:t>‹Nº›</a:t>
            </a:fld>
            <a:endParaRPr lang="es-CR"/>
          </a:p>
        </p:txBody>
      </p:sp>
    </p:spTree>
    <p:extLst>
      <p:ext uri="{BB962C8B-B14F-4D97-AF65-F5344CB8AC3E}">
        <p14:creationId xmlns:p14="http://schemas.microsoft.com/office/powerpoint/2010/main" val="895781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3A3E7-A958-49DD-8C1F-453C46D88739}" type="datetimeFigureOut">
              <a:rPr lang="es-CR" smtClean="0"/>
              <a:t>17/12/19</a:t>
            </a:fld>
            <a:endParaRPr lang="es-CR"/>
          </a:p>
        </p:txBody>
      </p:sp>
      <p:sp>
        <p:nvSpPr>
          <p:cNvPr id="3" name="Footer Placeholder 2"/>
          <p:cNvSpPr>
            <a:spLocks noGrp="1"/>
          </p:cNvSpPr>
          <p:nvPr>
            <p:ph type="ftr" sz="quarter" idx="11"/>
          </p:nvPr>
        </p:nvSpPr>
        <p:spPr/>
        <p:txBody>
          <a:bodyPr/>
          <a:lstStyle/>
          <a:p>
            <a:endParaRPr lang="es-CR"/>
          </a:p>
        </p:txBody>
      </p:sp>
      <p:sp>
        <p:nvSpPr>
          <p:cNvPr id="4" name="Slide Number Placeholder 3"/>
          <p:cNvSpPr>
            <a:spLocks noGrp="1"/>
          </p:cNvSpPr>
          <p:nvPr>
            <p:ph type="sldNum" sz="quarter" idx="12"/>
          </p:nvPr>
        </p:nvSpPr>
        <p:spPr/>
        <p:txBody>
          <a:bodyPr/>
          <a:lstStyle/>
          <a:p>
            <a:fld id="{76B22BF9-EFEE-486A-8B79-58328A63AE6F}" type="slidenum">
              <a:rPr lang="es-CR" smtClean="0"/>
              <a:t>‹Nº›</a:t>
            </a:fld>
            <a:endParaRPr lang="es-CR"/>
          </a:p>
        </p:txBody>
      </p:sp>
    </p:spTree>
    <p:extLst>
      <p:ext uri="{BB962C8B-B14F-4D97-AF65-F5344CB8AC3E}">
        <p14:creationId xmlns:p14="http://schemas.microsoft.com/office/powerpoint/2010/main" val="4262560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CC3A3E7-A958-49DD-8C1F-453C46D88739}" type="datetimeFigureOut">
              <a:rPr lang="es-CR" smtClean="0"/>
              <a:t>17/12/19</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76B22BF9-EFEE-486A-8B79-58328A63AE6F}" type="slidenum">
              <a:rPr lang="es-CR" smtClean="0"/>
              <a:t>‹Nº›</a:t>
            </a:fld>
            <a:endParaRPr lang="es-CR"/>
          </a:p>
        </p:txBody>
      </p:sp>
    </p:spTree>
    <p:extLst>
      <p:ext uri="{BB962C8B-B14F-4D97-AF65-F5344CB8AC3E}">
        <p14:creationId xmlns:p14="http://schemas.microsoft.com/office/powerpoint/2010/main" val="3299979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CC3A3E7-A958-49DD-8C1F-453C46D88739}" type="datetimeFigureOut">
              <a:rPr lang="es-CR" smtClean="0"/>
              <a:t>17/12/19</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76B22BF9-EFEE-486A-8B79-58328A63AE6F}" type="slidenum">
              <a:rPr lang="es-CR" smtClean="0"/>
              <a:t>‹Nº›</a:t>
            </a:fld>
            <a:endParaRPr lang="es-CR"/>
          </a:p>
        </p:txBody>
      </p:sp>
    </p:spTree>
    <p:extLst>
      <p:ext uri="{BB962C8B-B14F-4D97-AF65-F5344CB8AC3E}">
        <p14:creationId xmlns:p14="http://schemas.microsoft.com/office/powerpoint/2010/main" val="356162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CC3A3E7-A958-49DD-8C1F-453C46D88739}" type="datetimeFigureOut">
              <a:rPr lang="es-CR" smtClean="0"/>
              <a:t>17/12/19</a:t>
            </a:fld>
            <a:endParaRPr lang="es-C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s-C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6B22BF9-EFEE-486A-8B79-58328A63AE6F}" type="slidenum">
              <a:rPr lang="es-CR" smtClean="0"/>
              <a:t>‹Nº›</a:t>
            </a:fld>
            <a:endParaRPr lang="es-CR"/>
          </a:p>
        </p:txBody>
      </p:sp>
    </p:spTree>
    <p:extLst>
      <p:ext uri="{BB962C8B-B14F-4D97-AF65-F5344CB8AC3E}">
        <p14:creationId xmlns:p14="http://schemas.microsoft.com/office/powerpoint/2010/main" val="413949929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7B7B19-F25A-4BA8-9194-0160B73DC8BA}"/>
              </a:ext>
            </a:extLst>
          </p:cNvPr>
          <p:cNvSpPr>
            <a:spLocks noGrp="1"/>
          </p:cNvSpPr>
          <p:nvPr>
            <p:ph type="ctrTitle"/>
          </p:nvPr>
        </p:nvSpPr>
        <p:spPr/>
        <p:txBody>
          <a:bodyPr>
            <a:normAutofit fontScale="90000"/>
          </a:bodyPr>
          <a:lstStyle/>
          <a:p>
            <a:r>
              <a:rPr lang="es-CR" dirty="0"/>
              <a:t>Análisis espacial de factores asociados al crimen y la vulnerabilidad social en Boston</a:t>
            </a:r>
          </a:p>
        </p:txBody>
      </p:sp>
      <p:sp>
        <p:nvSpPr>
          <p:cNvPr id="3" name="Subtítulo 2">
            <a:extLst>
              <a:ext uri="{FF2B5EF4-FFF2-40B4-BE49-F238E27FC236}">
                <a16:creationId xmlns:a16="http://schemas.microsoft.com/office/drawing/2014/main" id="{CE64D1A2-8CED-4020-88B0-F0F57584F0C0}"/>
              </a:ext>
            </a:extLst>
          </p:cNvPr>
          <p:cNvSpPr>
            <a:spLocks noGrp="1"/>
          </p:cNvSpPr>
          <p:nvPr>
            <p:ph type="subTitle" idx="1"/>
          </p:nvPr>
        </p:nvSpPr>
        <p:spPr/>
        <p:txBody>
          <a:bodyPr>
            <a:normAutofit/>
          </a:bodyPr>
          <a:lstStyle/>
          <a:p>
            <a:endParaRPr lang="es-CR" dirty="0"/>
          </a:p>
          <a:p>
            <a:r>
              <a:rPr lang="es-CR" dirty="0"/>
              <a:t>Esteban Vargas</a:t>
            </a:r>
          </a:p>
          <a:p>
            <a:r>
              <a:rPr lang="es-CR" dirty="0"/>
              <a:t>Miguel Coto</a:t>
            </a:r>
          </a:p>
        </p:txBody>
      </p:sp>
    </p:spTree>
    <p:extLst>
      <p:ext uri="{BB962C8B-B14F-4D97-AF65-F5344CB8AC3E}">
        <p14:creationId xmlns:p14="http://schemas.microsoft.com/office/powerpoint/2010/main" val="1199601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D4A9591-0A1A-4A0D-856A-B359082158C2}"/>
              </a:ext>
            </a:extLst>
          </p:cNvPr>
          <p:cNvSpPr>
            <a:spLocks noGrp="1"/>
          </p:cNvSpPr>
          <p:nvPr>
            <p:ph type="title"/>
          </p:nvPr>
        </p:nvSpPr>
        <p:spPr/>
        <p:txBody>
          <a:bodyPr/>
          <a:lstStyle/>
          <a:p>
            <a:r>
              <a:rPr lang="es-CR" dirty="0"/>
              <a:t>Objetivo</a:t>
            </a:r>
          </a:p>
        </p:txBody>
      </p:sp>
      <p:sp>
        <p:nvSpPr>
          <p:cNvPr id="5" name="Marcador de contenido 4">
            <a:extLst>
              <a:ext uri="{FF2B5EF4-FFF2-40B4-BE49-F238E27FC236}">
                <a16:creationId xmlns:a16="http://schemas.microsoft.com/office/drawing/2014/main" id="{7224AE4A-6F42-446F-A479-DF12D6037CD6}"/>
              </a:ext>
            </a:extLst>
          </p:cNvPr>
          <p:cNvSpPr>
            <a:spLocks noGrp="1"/>
          </p:cNvSpPr>
          <p:nvPr>
            <p:ph idx="1"/>
          </p:nvPr>
        </p:nvSpPr>
        <p:spPr/>
        <p:txBody>
          <a:bodyPr>
            <a:normAutofit/>
          </a:bodyPr>
          <a:lstStyle/>
          <a:p>
            <a:endParaRPr lang="es-ES" dirty="0"/>
          </a:p>
          <a:p>
            <a:pPr marL="0" indent="0">
              <a:buNone/>
            </a:pPr>
            <a:r>
              <a:rPr lang="es-ES" sz="3200" spc="-50" dirty="0">
                <a:latin typeface="+mj-lt"/>
                <a:ea typeface="+mj-ea"/>
                <a:cs typeface="+mj-cs"/>
              </a:rPr>
              <a:t>Materiales</a:t>
            </a:r>
          </a:p>
          <a:p>
            <a:pPr algn="just"/>
            <a:r>
              <a:rPr lang="es-ES" dirty="0"/>
              <a:t>El Sistema de Datos  Abiertos de Boston permite acceder a datos e indicadores georreferenciados tanto a nivel de puntos como de área. Las variables tomadas están relacionada a vulnerabilidad social y a crímenes.</a:t>
            </a:r>
          </a:p>
          <a:p>
            <a:pPr algn="just"/>
            <a:r>
              <a:rPr lang="es-CR" dirty="0"/>
              <a:t>Las variables asociadlas a vulnerabilidad son principalmente el numero de: adultos mayores, niños, personas de color, personas con dominio limitado del inglés, personas con bajos ingresos o sin ingresos, personas con discapacidades y personas con enfermedades médicas</a:t>
            </a:r>
            <a:r>
              <a:rPr lang="es-US" dirty="0"/>
              <a:t> </a:t>
            </a:r>
            <a:endParaRPr lang="es-CR" dirty="0"/>
          </a:p>
        </p:txBody>
      </p:sp>
      <p:sp>
        <p:nvSpPr>
          <p:cNvPr id="6" name="Marcador de texto 5">
            <a:extLst>
              <a:ext uri="{FF2B5EF4-FFF2-40B4-BE49-F238E27FC236}">
                <a16:creationId xmlns:a16="http://schemas.microsoft.com/office/drawing/2014/main" id="{43637C0E-DAB7-4D63-8E44-A46DC152F671}"/>
              </a:ext>
            </a:extLst>
          </p:cNvPr>
          <p:cNvSpPr>
            <a:spLocks noGrp="1"/>
          </p:cNvSpPr>
          <p:nvPr>
            <p:ph type="body" sz="half" idx="2"/>
          </p:nvPr>
        </p:nvSpPr>
        <p:spPr/>
        <p:txBody>
          <a:bodyPr>
            <a:normAutofit/>
          </a:bodyPr>
          <a:lstStyle/>
          <a:p>
            <a:pPr algn="just"/>
            <a:r>
              <a:rPr lang="es-CR" dirty="0"/>
              <a:t>El objetivo se centra en establecer relaciones entre diferentes factores asociados a la vulnerabilidad social y la cantidad de crimenes. A partir de datos espaciales, se obtuvo un registro de una serie de indicadores sobre variables asociadas a este fenómeno para el cual se realizó un análisis espacial tomando como división las zonas delimitadas de la ciudad de Boston. </a:t>
            </a:r>
            <a:endParaRPr lang="es-CR" sz="1600" dirty="0"/>
          </a:p>
        </p:txBody>
      </p:sp>
    </p:spTree>
    <p:extLst>
      <p:ext uri="{BB962C8B-B14F-4D97-AF65-F5344CB8AC3E}">
        <p14:creationId xmlns:p14="http://schemas.microsoft.com/office/powerpoint/2010/main" val="409712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5180DE-60CF-41A1-8AB6-0396D0A96199}"/>
              </a:ext>
            </a:extLst>
          </p:cNvPr>
          <p:cNvSpPr>
            <a:spLocks noGrp="1"/>
          </p:cNvSpPr>
          <p:nvPr>
            <p:ph type="title"/>
          </p:nvPr>
        </p:nvSpPr>
        <p:spPr/>
        <p:txBody>
          <a:bodyPr/>
          <a:lstStyle/>
          <a:p>
            <a:r>
              <a:rPr lang="es-CR" dirty="0"/>
              <a:t>Resultados</a:t>
            </a:r>
          </a:p>
        </p:txBody>
      </p:sp>
      <p:sp>
        <p:nvSpPr>
          <p:cNvPr id="6" name="Rectángulo 5">
            <a:extLst>
              <a:ext uri="{FF2B5EF4-FFF2-40B4-BE49-F238E27FC236}">
                <a16:creationId xmlns:a16="http://schemas.microsoft.com/office/drawing/2014/main" id="{BE36E70B-1231-468B-8084-2F97B2928E27}"/>
              </a:ext>
            </a:extLst>
          </p:cNvPr>
          <p:cNvSpPr/>
          <p:nvPr/>
        </p:nvSpPr>
        <p:spPr>
          <a:xfrm>
            <a:off x="940461" y="1800401"/>
            <a:ext cx="3741231" cy="281231"/>
          </a:xfrm>
          <a:prstGeom prst="rect">
            <a:avLst/>
          </a:prstGeom>
        </p:spPr>
        <p:txBody>
          <a:bodyPr wrap="square">
            <a:spAutoFit/>
          </a:bodyPr>
          <a:lstStyle/>
          <a:p>
            <a:pPr algn="ctr">
              <a:lnSpc>
                <a:spcPct val="107000"/>
              </a:lnSpc>
              <a:spcAft>
                <a:spcPts val="800"/>
              </a:spcAft>
            </a:pPr>
            <a:r>
              <a:rPr lang="es-ES_tradnl" sz="1200" b="1" dirty="0">
                <a:latin typeface="Calibri" panose="020F0502020204030204" pitchFamily="34" charset="0"/>
                <a:ea typeface="Calibri" panose="020F0502020204030204" pitchFamily="34" charset="0"/>
                <a:cs typeface="Times New Roman" panose="02020603050405020304" pitchFamily="18" charset="0"/>
              </a:rPr>
              <a:t>Gráfico 1. </a:t>
            </a:r>
            <a:r>
              <a:rPr lang="es-ES_tradnl" sz="1200" dirty="0">
                <a:latin typeface="Calibri" panose="020F0502020204030204" pitchFamily="34" charset="0"/>
                <a:ea typeface="Calibri" panose="020F0502020204030204" pitchFamily="34" charset="0"/>
                <a:cs typeface="Times New Roman" panose="02020603050405020304" pitchFamily="18" charset="0"/>
              </a:rPr>
              <a:t>Correlaciones entre variables</a:t>
            </a:r>
            <a:endParaRPr lang="es-CR"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ángulo 6">
            <a:extLst>
              <a:ext uri="{FF2B5EF4-FFF2-40B4-BE49-F238E27FC236}">
                <a16:creationId xmlns:a16="http://schemas.microsoft.com/office/drawing/2014/main" id="{5226DED7-ACF7-45E8-93FD-A19F8966E42A}"/>
              </a:ext>
            </a:extLst>
          </p:cNvPr>
          <p:cNvSpPr/>
          <p:nvPr/>
        </p:nvSpPr>
        <p:spPr>
          <a:xfrm>
            <a:off x="6108192" y="1774104"/>
            <a:ext cx="4261281" cy="281231"/>
          </a:xfrm>
          <a:prstGeom prst="rect">
            <a:avLst/>
          </a:prstGeom>
        </p:spPr>
        <p:txBody>
          <a:bodyPr wrap="square">
            <a:spAutoFit/>
          </a:bodyPr>
          <a:lstStyle/>
          <a:p>
            <a:pPr algn="ctr">
              <a:lnSpc>
                <a:spcPct val="107000"/>
              </a:lnSpc>
              <a:spcAft>
                <a:spcPts val="800"/>
              </a:spcAft>
            </a:pPr>
            <a:r>
              <a:rPr lang="es-ES_tradnl" sz="1200" b="1" dirty="0">
                <a:latin typeface="Calibri" panose="020F0502020204030204" pitchFamily="34" charset="0"/>
                <a:ea typeface="Calibri" panose="020F0502020204030204" pitchFamily="34" charset="0"/>
                <a:cs typeface="Times New Roman" panose="02020603050405020304" pitchFamily="18" charset="0"/>
              </a:rPr>
              <a:t>Gráfico 2. </a:t>
            </a:r>
            <a:r>
              <a:rPr lang="es-ES_tradnl" sz="1200" dirty="0">
                <a:latin typeface="Calibri" panose="020F0502020204030204" pitchFamily="34" charset="0"/>
                <a:ea typeface="Calibri" panose="020F0502020204030204" pitchFamily="34" charset="0"/>
                <a:cs typeface="Times New Roman" panose="02020603050405020304" pitchFamily="18" charset="0"/>
              </a:rPr>
              <a:t>Distribución espacial de cantidad de crímenes. </a:t>
            </a:r>
            <a:endParaRPr lang="es-CR" sz="1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Imagen 8">
            <a:extLst>
              <a:ext uri="{FF2B5EF4-FFF2-40B4-BE49-F238E27FC236}">
                <a16:creationId xmlns:a16="http://schemas.microsoft.com/office/drawing/2014/main" id="{9CE389A6-BDF5-904E-9EF6-5F49457155CC}"/>
              </a:ext>
            </a:extLst>
          </p:cNvPr>
          <p:cNvPicPr/>
          <p:nvPr/>
        </p:nvPicPr>
        <p:blipFill rotWithShape="1">
          <a:blip r:embed="rId2"/>
          <a:srcRect l="17949" t="18529" r="54487" b="32155"/>
          <a:stretch/>
        </p:blipFill>
        <p:spPr bwMode="auto">
          <a:xfrm>
            <a:off x="6340398" y="2419350"/>
            <a:ext cx="4029075" cy="4051935"/>
          </a:xfrm>
          <a:prstGeom prst="rect">
            <a:avLst/>
          </a:prstGeom>
          <a:ln>
            <a:noFill/>
          </a:ln>
          <a:extLst>
            <a:ext uri="{53640926-AAD7-44D8-BBD7-CCE9431645EC}">
              <a14:shadowObscured xmlns:a14="http://schemas.microsoft.com/office/drawing/2010/main"/>
            </a:ext>
          </a:extLst>
        </p:spPr>
      </p:pic>
      <p:pic>
        <p:nvPicPr>
          <p:cNvPr id="10" name="Imagen 9">
            <a:extLst>
              <a:ext uri="{FF2B5EF4-FFF2-40B4-BE49-F238E27FC236}">
                <a16:creationId xmlns:a16="http://schemas.microsoft.com/office/drawing/2014/main" id="{27F7E0A1-32C1-1546-B13E-B62929A2887F}"/>
              </a:ext>
            </a:extLst>
          </p:cNvPr>
          <p:cNvPicPr/>
          <p:nvPr/>
        </p:nvPicPr>
        <p:blipFill rotWithShape="1">
          <a:blip r:embed="rId3"/>
          <a:srcRect l="16754"/>
          <a:stretch/>
        </p:blipFill>
        <p:spPr>
          <a:xfrm>
            <a:off x="751561" y="2419350"/>
            <a:ext cx="5148198" cy="3993976"/>
          </a:xfrm>
          <a:prstGeom prst="rect">
            <a:avLst/>
          </a:prstGeom>
        </p:spPr>
      </p:pic>
    </p:spTree>
    <p:extLst>
      <p:ext uri="{BB962C8B-B14F-4D97-AF65-F5344CB8AC3E}">
        <p14:creationId xmlns:p14="http://schemas.microsoft.com/office/powerpoint/2010/main" val="1475596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1D204882-1E0E-1544-AAAF-43867D484417}"/>
              </a:ext>
            </a:extLst>
          </p:cNvPr>
          <p:cNvGraphicFramePr>
            <a:graphicFrameLocks noGrp="1"/>
          </p:cNvGraphicFramePr>
          <p:nvPr>
            <p:extLst>
              <p:ext uri="{D42A27DB-BD31-4B8C-83A1-F6EECF244321}">
                <p14:modId xmlns:p14="http://schemas.microsoft.com/office/powerpoint/2010/main" val="1455325751"/>
              </p:ext>
            </p:extLst>
          </p:nvPr>
        </p:nvGraphicFramePr>
        <p:xfrm>
          <a:off x="916537" y="2365568"/>
          <a:ext cx="4452620" cy="1847850"/>
        </p:xfrm>
        <a:graphic>
          <a:graphicData uri="http://schemas.openxmlformats.org/drawingml/2006/table">
            <a:tbl>
              <a:tblPr firstRow="1" firstCol="1" bandRow="1">
                <a:tableStyleId>{5C22544A-7EE6-4342-B048-85BDC9FD1C3A}</a:tableStyleId>
              </a:tblPr>
              <a:tblGrid>
                <a:gridCol w="1483995">
                  <a:extLst>
                    <a:ext uri="{9D8B030D-6E8A-4147-A177-3AD203B41FA5}">
                      <a16:colId xmlns:a16="http://schemas.microsoft.com/office/drawing/2014/main" val="4014208269"/>
                    </a:ext>
                  </a:extLst>
                </a:gridCol>
                <a:gridCol w="1483995">
                  <a:extLst>
                    <a:ext uri="{9D8B030D-6E8A-4147-A177-3AD203B41FA5}">
                      <a16:colId xmlns:a16="http://schemas.microsoft.com/office/drawing/2014/main" val="2404566895"/>
                    </a:ext>
                  </a:extLst>
                </a:gridCol>
                <a:gridCol w="1484630">
                  <a:extLst>
                    <a:ext uri="{9D8B030D-6E8A-4147-A177-3AD203B41FA5}">
                      <a16:colId xmlns:a16="http://schemas.microsoft.com/office/drawing/2014/main" val="1850198389"/>
                    </a:ext>
                  </a:extLst>
                </a:gridCol>
              </a:tblGrid>
              <a:tr h="0">
                <a:tc>
                  <a:txBody>
                    <a:bodyPr/>
                    <a:lstStyle/>
                    <a:p>
                      <a:pPr marL="0" marR="0" algn="ctr">
                        <a:lnSpc>
                          <a:spcPct val="150000"/>
                        </a:lnSpc>
                        <a:spcBef>
                          <a:spcPts val="0"/>
                        </a:spcBef>
                        <a:spcAft>
                          <a:spcPts val="0"/>
                        </a:spcAft>
                      </a:pPr>
                      <a:r>
                        <a:rPr lang="es-CR" sz="1100">
                          <a:effectLst/>
                        </a:rPr>
                        <a:t>Predictor</a:t>
                      </a:r>
                      <a:endParaRPr lang="es-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s-CR" sz="1100">
                          <a:effectLst/>
                        </a:rPr>
                        <a:t>Valor F</a:t>
                      </a:r>
                      <a:endParaRPr lang="es-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s-CR" sz="1100">
                          <a:effectLst/>
                        </a:rPr>
                        <a:t>Valo p asociado</a:t>
                      </a:r>
                      <a:endParaRPr lang="es-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70206146"/>
                  </a:ext>
                </a:extLst>
              </a:tr>
              <a:tr h="0">
                <a:tc>
                  <a:txBody>
                    <a:bodyPr/>
                    <a:lstStyle/>
                    <a:p>
                      <a:pPr marL="0" marR="0">
                        <a:lnSpc>
                          <a:spcPct val="150000"/>
                        </a:lnSpc>
                        <a:spcBef>
                          <a:spcPts val="0"/>
                        </a:spcBef>
                        <a:spcAft>
                          <a:spcPts val="0"/>
                        </a:spcAft>
                      </a:pPr>
                      <a:r>
                        <a:rPr lang="es-CR" sz="1100" dirty="0">
                          <a:effectLst/>
                        </a:rPr>
                        <a:t>Población de color</a:t>
                      </a:r>
                      <a:endParaRPr lang="es-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s-CR" sz="1100">
                          <a:effectLst/>
                        </a:rPr>
                        <a:t>32,2</a:t>
                      </a:r>
                      <a:endParaRPr lang="es-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CA" sz="1100">
                          <a:effectLst/>
                        </a:rPr>
                        <a:t>&lt;0.01</a:t>
                      </a:r>
                      <a:endParaRPr lang="es-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24383326"/>
                  </a:ext>
                </a:extLst>
              </a:tr>
              <a:tr h="0">
                <a:tc>
                  <a:txBody>
                    <a:bodyPr/>
                    <a:lstStyle/>
                    <a:p>
                      <a:pPr marL="0" marR="0">
                        <a:lnSpc>
                          <a:spcPct val="150000"/>
                        </a:lnSpc>
                        <a:spcBef>
                          <a:spcPts val="0"/>
                        </a:spcBef>
                        <a:spcAft>
                          <a:spcPts val="0"/>
                        </a:spcAft>
                      </a:pPr>
                      <a:r>
                        <a:rPr lang="es-CR" sz="1100">
                          <a:effectLst/>
                        </a:rPr>
                        <a:t>Niños</a:t>
                      </a:r>
                      <a:endParaRPr lang="es-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s-CR" sz="1100">
                          <a:effectLst/>
                        </a:rPr>
                        <a:t>3,9</a:t>
                      </a:r>
                      <a:endParaRPr lang="es-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s-CR" sz="1100">
                          <a:effectLst/>
                        </a:rPr>
                        <a:t>0.05</a:t>
                      </a:r>
                      <a:endParaRPr lang="es-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12320721"/>
                  </a:ext>
                </a:extLst>
              </a:tr>
              <a:tr h="0">
                <a:tc>
                  <a:txBody>
                    <a:bodyPr/>
                    <a:lstStyle/>
                    <a:p>
                      <a:pPr marL="0" marR="0">
                        <a:lnSpc>
                          <a:spcPct val="150000"/>
                        </a:lnSpc>
                        <a:spcBef>
                          <a:spcPts val="0"/>
                        </a:spcBef>
                        <a:spcAft>
                          <a:spcPts val="0"/>
                        </a:spcAft>
                      </a:pPr>
                      <a:r>
                        <a:rPr lang="es-CR" sz="1100">
                          <a:effectLst/>
                        </a:rPr>
                        <a:t>Discapacitados</a:t>
                      </a:r>
                      <a:endParaRPr lang="es-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s-CR" sz="1100">
                          <a:effectLst/>
                        </a:rPr>
                        <a:t>9,4</a:t>
                      </a:r>
                      <a:endParaRPr lang="es-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s-CR" sz="1100">
                          <a:effectLst/>
                        </a:rPr>
                        <a:t>0.003</a:t>
                      </a:r>
                      <a:endParaRPr lang="es-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11736689"/>
                  </a:ext>
                </a:extLst>
              </a:tr>
              <a:tr h="0">
                <a:tc>
                  <a:txBody>
                    <a:bodyPr/>
                    <a:lstStyle/>
                    <a:p>
                      <a:pPr marL="0" marR="0">
                        <a:lnSpc>
                          <a:spcPct val="150000"/>
                        </a:lnSpc>
                        <a:spcBef>
                          <a:spcPts val="0"/>
                        </a:spcBef>
                        <a:spcAft>
                          <a:spcPts val="0"/>
                        </a:spcAft>
                      </a:pPr>
                      <a:r>
                        <a:rPr lang="es-CR" sz="1100">
                          <a:effectLst/>
                        </a:rPr>
                        <a:t>Adultos mayores</a:t>
                      </a:r>
                      <a:endParaRPr lang="es-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s-CR" sz="1100">
                          <a:effectLst/>
                        </a:rPr>
                        <a:t>9,4</a:t>
                      </a:r>
                      <a:endParaRPr lang="es-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s-CR" sz="1100">
                          <a:effectLst/>
                        </a:rPr>
                        <a:t>0.003</a:t>
                      </a:r>
                      <a:endParaRPr lang="es-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80093198"/>
                  </a:ext>
                </a:extLst>
              </a:tr>
              <a:tr h="0">
                <a:tc>
                  <a:txBody>
                    <a:bodyPr/>
                    <a:lstStyle/>
                    <a:p>
                      <a:pPr marL="0" marR="0">
                        <a:lnSpc>
                          <a:spcPct val="150000"/>
                        </a:lnSpc>
                        <a:spcBef>
                          <a:spcPts val="0"/>
                        </a:spcBef>
                        <a:spcAft>
                          <a:spcPts val="0"/>
                        </a:spcAft>
                      </a:pPr>
                      <a:r>
                        <a:rPr lang="es-CR" sz="1100">
                          <a:effectLst/>
                        </a:rPr>
                        <a:t>Enfermedades médicas</a:t>
                      </a:r>
                      <a:endParaRPr lang="es-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s-CR" sz="1100">
                          <a:effectLst/>
                        </a:rPr>
                        <a:t>71,4</a:t>
                      </a:r>
                      <a:endParaRPr lang="es-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CA" sz="1100" dirty="0">
                          <a:effectLst/>
                        </a:rPr>
                        <a:t>&lt;0.01</a:t>
                      </a:r>
                      <a:endParaRPr lang="es-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96210999"/>
                  </a:ext>
                </a:extLst>
              </a:tr>
            </a:tbl>
          </a:graphicData>
        </a:graphic>
      </p:graphicFrame>
      <p:sp>
        <p:nvSpPr>
          <p:cNvPr id="5" name="Título 1">
            <a:extLst>
              <a:ext uri="{FF2B5EF4-FFF2-40B4-BE49-F238E27FC236}">
                <a16:creationId xmlns:a16="http://schemas.microsoft.com/office/drawing/2014/main" id="{367344B6-62F8-524B-9C6E-9EB3B2B21D2B}"/>
              </a:ext>
            </a:extLst>
          </p:cNvPr>
          <p:cNvSpPr>
            <a:spLocks noGrp="1"/>
          </p:cNvSpPr>
          <p:nvPr>
            <p:ph type="title"/>
          </p:nvPr>
        </p:nvSpPr>
        <p:spPr>
          <a:xfrm>
            <a:off x="1261872" y="365760"/>
            <a:ext cx="9692640" cy="1325562"/>
          </a:xfrm>
        </p:spPr>
        <p:txBody>
          <a:bodyPr/>
          <a:lstStyle/>
          <a:p>
            <a:r>
              <a:rPr lang="es-CR" dirty="0"/>
              <a:t>Modelo regresión lineal (OLS)</a:t>
            </a:r>
          </a:p>
        </p:txBody>
      </p:sp>
      <p:sp>
        <p:nvSpPr>
          <p:cNvPr id="6" name="Rectángulo 5">
            <a:extLst>
              <a:ext uri="{FF2B5EF4-FFF2-40B4-BE49-F238E27FC236}">
                <a16:creationId xmlns:a16="http://schemas.microsoft.com/office/drawing/2014/main" id="{3D16F6B1-8580-264E-9A79-C6C0CD0975B9}"/>
              </a:ext>
            </a:extLst>
          </p:cNvPr>
          <p:cNvSpPr/>
          <p:nvPr/>
        </p:nvSpPr>
        <p:spPr>
          <a:xfrm>
            <a:off x="5849655" y="2226061"/>
            <a:ext cx="4684734" cy="2957861"/>
          </a:xfrm>
          <a:prstGeom prst="rect">
            <a:avLst/>
          </a:prstGeom>
        </p:spPr>
        <p:txBody>
          <a:bodyPr wrap="square">
            <a:spAutoFit/>
          </a:bodyPr>
          <a:lstStyle/>
          <a:p>
            <a:pPr algn="just">
              <a:lnSpc>
                <a:spcPct val="150000"/>
              </a:lnSpc>
              <a:spcAft>
                <a:spcPts val="800"/>
              </a:spcAft>
            </a:pPr>
            <a:r>
              <a:rPr lang="es-CR" dirty="0">
                <a:latin typeface="Calibri" panose="020F0502020204030204" pitchFamily="34" charset="0"/>
                <a:ea typeface="Calibri" panose="020F0502020204030204" pitchFamily="34" charset="0"/>
                <a:cs typeface="Times New Roman" panose="02020603050405020304" pitchFamily="18" charset="0"/>
              </a:rPr>
              <a:t>De acuerdo con los resultados, se puede observar que los predictores que resultaron predecir de forma eficiente el nivel de criminalidad en la zona fueron: población de color, cantidad de niños, discapacitados, adultos mayores y enfermedades médicas. En R</a:t>
            </a:r>
            <a:r>
              <a:rPr lang="es-CR" baseline="30000" dirty="0">
                <a:latin typeface="Calibri" panose="020F0502020204030204" pitchFamily="34" charset="0"/>
                <a:ea typeface="Calibri" panose="020F0502020204030204" pitchFamily="34" charset="0"/>
                <a:cs typeface="Times New Roman" panose="02020603050405020304" pitchFamily="18" charset="0"/>
              </a:rPr>
              <a:t>2</a:t>
            </a:r>
            <a:r>
              <a:rPr lang="es-CR" dirty="0">
                <a:latin typeface="Calibri" panose="020F0502020204030204" pitchFamily="34" charset="0"/>
                <a:ea typeface="Calibri" panose="020F0502020204030204" pitchFamily="34" charset="0"/>
                <a:cs typeface="Times New Roman" panose="02020603050405020304" pitchFamily="18" charset="0"/>
              </a:rPr>
              <a:t> fue del 42%.</a:t>
            </a:r>
            <a:endParaRPr lang="es-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080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0ADE211-DFEF-C841-862E-E73EF7E47AF7}"/>
              </a:ext>
            </a:extLst>
          </p:cNvPr>
          <p:cNvSpPr/>
          <p:nvPr/>
        </p:nvSpPr>
        <p:spPr>
          <a:xfrm>
            <a:off x="1261872" y="866724"/>
            <a:ext cx="2781659" cy="671851"/>
          </a:xfrm>
          <a:prstGeom prst="rect">
            <a:avLst/>
          </a:prstGeom>
        </p:spPr>
        <p:txBody>
          <a:bodyPr wrap="none">
            <a:spAutoFit/>
          </a:bodyPr>
          <a:lstStyle/>
          <a:p>
            <a:pPr algn="ctr">
              <a:lnSpc>
                <a:spcPct val="150000"/>
              </a:lnSpc>
              <a:spcAft>
                <a:spcPts val="800"/>
              </a:spcAft>
            </a:pPr>
            <a:r>
              <a:rPr lang="es-ES_tradnl" sz="2800" b="1" dirty="0">
                <a:latin typeface="Calibri" panose="020F0502020204030204" pitchFamily="34" charset="0"/>
                <a:ea typeface="Calibri" panose="020F0502020204030204" pitchFamily="34" charset="0"/>
                <a:cs typeface="Times New Roman" panose="02020603050405020304" pitchFamily="18" charset="0"/>
              </a:rPr>
              <a:t>Prueba de Moran</a:t>
            </a:r>
            <a:endParaRPr lang="es-US" sz="2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3EFAA218-C2ED-BD40-B047-056DBA0218A3}"/>
              </a:ext>
            </a:extLst>
          </p:cNvPr>
          <p:cNvSpPr>
            <a:spLocks noGrp="1"/>
          </p:cNvSpPr>
          <p:nvPr>
            <p:ph idx="1"/>
          </p:nvPr>
        </p:nvSpPr>
        <p:spPr/>
        <p:txBody>
          <a:bodyPr/>
          <a:lstStyle/>
          <a:p>
            <a:r>
              <a:rPr lang="es-CR" dirty="0"/>
              <a:t>La autocorrelación espacial mide el grado en que el nivel de criminalidad se correlaciona consigo mismo en el espacio. En otras palabras, los valores similares aparecen cerca uno del otro, o agrupados, en el espacio (autocorrelación espacial positiva) o los valores vecinos son diferentes (autocorrelación espacial negativa). </a:t>
            </a:r>
            <a:endParaRPr lang="es-US" dirty="0"/>
          </a:p>
          <a:p>
            <a:r>
              <a:rPr lang="es-CR" dirty="0"/>
              <a:t>En este caso la autocorrelación fue positiva (0,33), por lo cual el nivel de criminalidad entre zonas cercanas fue similar. Para la prueba se utilizó la matriz de pesos (torres) la cual establece que dos unidades están cerca si comparten un lado o un borde. Tomando un 95% de confianza, el valor p asociado fue menor a 0,05. Dado estos resultados, se puede rechazar la hipótesis nula, es decir, la distribución espacial de los valores altos y los valores bajos de crímenes está más agrupada espacialmente de lo que se esperaría si los procesos espaciales subyacentes fueran aleatorios. </a:t>
            </a:r>
            <a:r>
              <a:rPr lang="es-CR" b="1" dirty="0"/>
              <a:t>Se puede asumir autocorrelación espacial. </a:t>
            </a:r>
            <a:endParaRPr lang="es-US" b="1" dirty="0"/>
          </a:p>
        </p:txBody>
      </p:sp>
    </p:spTree>
    <p:extLst>
      <p:ext uri="{BB962C8B-B14F-4D97-AF65-F5344CB8AC3E}">
        <p14:creationId xmlns:p14="http://schemas.microsoft.com/office/powerpoint/2010/main" val="3652146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367344B6-62F8-524B-9C6E-9EB3B2B21D2B}"/>
              </a:ext>
            </a:extLst>
          </p:cNvPr>
          <p:cNvSpPr>
            <a:spLocks noGrp="1"/>
          </p:cNvSpPr>
          <p:nvPr>
            <p:ph type="title"/>
          </p:nvPr>
        </p:nvSpPr>
        <p:spPr>
          <a:xfrm>
            <a:off x="1261872" y="365760"/>
            <a:ext cx="9692640" cy="1325562"/>
          </a:xfrm>
        </p:spPr>
        <p:txBody>
          <a:bodyPr/>
          <a:lstStyle/>
          <a:p>
            <a:r>
              <a:rPr lang="es-CR" dirty="0"/>
              <a:t>Modelo espaciales</a:t>
            </a:r>
          </a:p>
        </p:txBody>
      </p:sp>
      <p:graphicFrame>
        <p:nvGraphicFramePr>
          <p:cNvPr id="3" name="Tabla 2">
            <a:extLst>
              <a:ext uri="{FF2B5EF4-FFF2-40B4-BE49-F238E27FC236}">
                <a16:creationId xmlns:a16="http://schemas.microsoft.com/office/drawing/2014/main" id="{17F940D8-12BD-8348-913D-DDCCC82EFBC9}"/>
              </a:ext>
            </a:extLst>
          </p:cNvPr>
          <p:cNvGraphicFramePr>
            <a:graphicFrameLocks noGrp="1"/>
          </p:cNvGraphicFramePr>
          <p:nvPr>
            <p:extLst>
              <p:ext uri="{D42A27DB-BD31-4B8C-83A1-F6EECF244321}">
                <p14:modId xmlns:p14="http://schemas.microsoft.com/office/powerpoint/2010/main" val="3118952194"/>
              </p:ext>
            </p:extLst>
          </p:nvPr>
        </p:nvGraphicFramePr>
        <p:xfrm>
          <a:off x="851770" y="2254686"/>
          <a:ext cx="6504201" cy="2520002"/>
        </p:xfrm>
        <a:graphic>
          <a:graphicData uri="http://schemas.openxmlformats.org/drawingml/2006/table">
            <a:tbl>
              <a:tblPr firstRow="1" firstCol="1" bandRow="1">
                <a:tableStyleId>{5C22544A-7EE6-4342-B048-85BDC9FD1C3A}</a:tableStyleId>
              </a:tblPr>
              <a:tblGrid>
                <a:gridCol w="1499300">
                  <a:extLst>
                    <a:ext uri="{9D8B030D-6E8A-4147-A177-3AD203B41FA5}">
                      <a16:colId xmlns:a16="http://schemas.microsoft.com/office/drawing/2014/main" val="3307759474"/>
                    </a:ext>
                  </a:extLst>
                </a:gridCol>
                <a:gridCol w="5004901">
                  <a:extLst>
                    <a:ext uri="{9D8B030D-6E8A-4147-A177-3AD203B41FA5}">
                      <a16:colId xmlns:a16="http://schemas.microsoft.com/office/drawing/2014/main" val="2708602238"/>
                    </a:ext>
                  </a:extLst>
                </a:gridCol>
              </a:tblGrid>
              <a:tr h="323971">
                <a:tc>
                  <a:txBody>
                    <a:bodyPr/>
                    <a:lstStyle/>
                    <a:p>
                      <a:pPr marL="0" marR="0" algn="ctr">
                        <a:lnSpc>
                          <a:spcPct val="150000"/>
                        </a:lnSpc>
                        <a:spcBef>
                          <a:spcPts val="0"/>
                        </a:spcBef>
                        <a:spcAft>
                          <a:spcPts val="0"/>
                        </a:spcAft>
                      </a:pPr>
                      <a:r>
                        <a:rPr lang="es-CR" sz="1100">
                          <a:effectLst/>
                        </a:rPr>
                        <a:t>Modelo</a:t>
                      </a:r>
                      <a:endParaRPr lang="es-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s-CR" sz="1100">
                          <a:effectLst/>
                        </a:rPr>
                        <a:t>Variables</a:t>
                      </a:r>
                      <a:endParaRPr lang="es-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1312671"/>
                  </a:ext>
                </a:extLst>
              </a:tr>
              <a:tr h="687223">
                <a:tc>
                  <a:txBody>
                    <a:bodyPr/>
                    <a:lstStyle/>
                    <a:p>
                      <a:pPr marL="0" marR="0" algn="ctr">
                        <a:lnSpc>
                          <a:spcPct val="150000"/>
                        </a:lnSpc>
                        <a:spcBef>
                          <a:spcPts val="0"/>
                        </a:spcBef>
                        <a:spcAft>
                          <a:spcPts val="0"/>
                        </a:spcAft>
                      </a:pPr>
                      <a:r>
                        <a:rPr lang="es-CR" sz="1100">
                          <a:effectLst/>
                        </a:rPr>
                        <a:t>MCO</a:t>
                      </a:r>
                      <a:endParaRPr lang="es-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s-CR" sz="1100">
                          <a:effectLst/>
                        </a:rPr>
                        <a:t>Población de color, cantidad de niños, discapacitados y enfermedades médicas</a:t>
                      </a:r>
                      <a:endParaRPr lang="es-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64059892"/>
                  </a:ext>
                </a:extLst>
              </a:tr>
              <a:tr h="377202">
                <a:tc>
                  <a:txBody>
                    <a:bodyPr/>
                    <a:lstStyle/>
                    <a:p>
                      <a:pPr marL="0" marR="0" algn="ctr">
                        <a:lnSpc>
                          <a:spcPct val="150000"/>
                        </a:lnSpc>
                        <a:spcBef>
                          <a:spcPts val="0"/>
                        </a:spcBef>
                        <a:spcAft>
                          <a:spcPts val="0"/>
                        </a:spcAft>
                      </a:pPr>
                      <a:r>
                        <a:rPr lang="es-CR" sz="1100">
                          <a:effectLst/>
                        </a:rPr>
                        <a:t>SAR</a:t>
                      </a:r>
                      <a:endParaRPr lang="es-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s-CR" sz="1100">
                          <a:effectLst/>
                        </a:rPr>
                        <a:t>Población de color y enfermedades médicas</a:t>
                      </a:r>
                      <a:endParaRPr lang="es-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68756157"/>
                  </a:ext>
                </a:extLst>
              </a:tr>
              <a:tr h="377202">
                <a:tc>
                  <a:txBody>
                    <a:bodyPr/>
                    <a:lstStyle/>
                    <a:p>
                      <a:pPr marL="0" marR="0" algn="ctr">
                        <a:lnSpc>
                          <a:spcPct val="150000"/>
                        </a:lnSpc>
                        <a:spcBef>
                          <a:spcPts val="0"/>
                        </a:spcBef>
                        <a:spcAft>
                          <a:spcPts val="0"/>
                        </a:spcAft>
                      </a:pPr>
                      <a:r>
                        <a:rPr lang="en-CA" sz="1100">
                          <a:effectLst/>
                        </a:rPr>
                        <a:t>SAR Error</a:t>
                      </a:r>
                      <a:endParaRPr lang="es-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s-CR" sz="1100">
                          <a:effectLst/>
                        </a:rPr>
                        <a:t>Población de color y enfermedades médicas</a:t>
                      </a:r>
                      <a:endParaRPr lang="es-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17035865"/>
                  </a:ext>
                </a:extLst>
              </a:tr>
              <a:tr h="377202">
                <a:tc>
                  <a:txBody>
                    <a:bodyPr/>
                    <a:lstStyle/>
                    <a:p>
                      <a:pPr marL="0" marR="0" algn="ctr">
                        <a:lnSpc>
                          <a:spcPct val="150000"/>
                        </a:lnSpc>
                        <a:spcBef>
                          <a:spcPts val="0"/>
                        </a:spcBef>
                        <a:spcAft>
                          <a:spcPts val="0"/>
                        </a:spcAft>
                      </a:pPr>
                      <a:r>
                        <a:rPr lang="es-CR" sz="1100">
                          <a:effectLst/>
                        </a:rPr>
                        <a:t>Durbin</a:t>
                      </a:r>
                      <a:endParaRPr lang="es-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s-CR" sz="1100">
                          <a:effectLst/>
                        </a:rPr>
                        <a:t>Población de color y enfermedades médicas</a:t>
                      </a:r>
                      <a:endParaRPr lang="es-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38995534"/>
                  </a:ext>
                </a:extLst>
              </a:tr>
              <a:tr h="377202">
                <a:tc>
                  <a:txBody>
                    <a:bodyPr/>
                    <a:lstStyle/>
                    <a:p>
                      <a:pPr marL="0" marR="0" algn="ctr">
                        <a:lnSpc>
                          <a:spcPct val="150000"/>
                        </a:lnSpc>
                        <a:spcBef>
                          <a:spcPts val="0"/>
                        </a:spcBef>
                        <a:spcAft>
                          <a:spcPts val="0"/>
                        </a:spcAft>
                      </a:pPr>
                      <a:r>
                        <a:rPr lang="es-CR" sz="1100">
                          <a:effectLst/>
                        </a:rPr>
                        <a:t>Durbin Error</a:t>
                      </a:r>
                      <a:endParaRPr lang="es-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s-CR" sz="1100" dirty="0">
                          <a:effectLst/>
                        </a:rPr>
                        <a:t>Población de color y enfermedades médicas</a:t>
                      </a:r>
                      <a:endParaRPr lang="es-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73115250"/>
                  </a:ext>
                </a:extLst>
              </a:tr>
            </a:tbl>
          </a:graphicData>
        </a:graphic>
      </p:graphicFrame>
      <p:sp>
        <p:nvSpPr>
          <p:cNvPr id="4" name="Rectángulo 3">
            <a:extLst>
              <a:ext uri="{FF2B5EF4-FFF2-40B4-BE49-F238E27FC236}">
                <a16:creationId xmlns:a16="http://schemas.microsoft.com/office/drawing/2014/main" id="{D667BD0F-E4FD-A842-ADB7-01E530E69DC0}"/>
              </a:ext>
            </a:extLst>
          </p:cNvPr>
          <p:cNvSpPr/>
          <p:nvPr/>
        </p:nvSpPr>
        <p:spPr>
          <a:xfrm>
            <a:off x="7640876" y="2066795"/>
            <a:ext cx="2830882" cy="3373359"/>
          </a:xfrm>
          <a:prstGeom prst="rect">
            <a:avLst/>
          </a:prstGeom>
        </p:spPr>
        <p:txBody>
          <a:bodyPr wrap="square">
            <a:spAutoFit/>
          </a:bodyPr>
          <a:lstStyle/>
          <a:p>
            <a:pPr algn="just">
              <a:lnSpc>
                <a:spcPct val="150000"/>
              </a:lnSpc>
              <a:spcAft>
                <a:spcPts val="800"/>
              </a:spcAft>
            </a:pPr>
            <a:r>
              <a:rPr lang="es-CR" dirty="0">
                <a:latin typeface="Calibri" panose="020F0502020204030204" pitchFamily="34" charset="0"/>
                <a:ea typeface="Calibri" panose="020F0502020204030204" pitchFamily="34" charset="0"/>
                <a:cs typeface="Times New Roman" panose="02020603050405020304" pitchFamily="18" charset="0"/>
              </a:rPr>
              <a:t>Los indicadores que resultaron ser los que describían de mejor manera los niveles altos y bajos de criminalidad, fueron la población de color de la región y las enfermedades médicas.</a:t>
            </a:r>
            <a:endParaRPr lang="es-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4392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367344B6-62F8-524B-9C6E-9EB3B2B21D2B}"/>
              </a:ext>
            </a:extLst>
          </p:cNvPr>
          <p:cNvSpPr>
            <a:spLocks noGrp="1"/>
          </p:cNvSpPr>
          <p:nvPr>
            <p:ph type="title"/>
          </p:nvPr>
        </p:nvSpPr>
        <p:spPr>
          <a:xfrm>
            <a:off x="1261872" y="365760"/>
            <a:ext cx="9692640" cy="1325562"/>
          </a:xfrm>
        </p:spPr>
        <p:txBody>
          <a:bodyPr/>
          <a:lstStyle/>
          <a:p>
            <a:r>
              <a:rPr lang="es-CR" dirty="0"/>
              <a:t>Modelo espaciales</a:t>
            </a:r>
          </a:p>
        </p:txBody>
      </p:sp>
      <p:sp>
        <p:nvSpPr>
          <p:cNvPr id="4" name="Rectángulo 3">
            <a:extLst>
              <a:ext uri="{FF2B5EF4-FFF2-40B4-BE49-F238E27FC236}">
                <a16:creationId xmlns:a16="http://schemas.microsoft.com/office/drawing/2014/main" id="{D667BD0F-E4FD-A842-ADB7-01E530E69DC0}"/>
              </a:ext>
            </a:extLst>
          </p:cNvPr>
          <p:cNvSpPr/>
          <p:nvPr/>
        </p:nvSpPr>
        <p:spPr>
          <a:xfrm>
            <a:off x="6249522" y="2066795"/>
            <a:ext cx="4222236" cy="3416320"/>
          </a:xfrm>
          <a:prstGeom prst="rect">
            <a:avLst/>
          </a:prstGeom>
        </p:spPr>
        <p:txBody>
          <a:bodyPr wrap="square">
            <a:spAutoFit/>
          </a:bodyPr>
          <a:lstStyle/>
          <a:p>
            <a:pPr marL="285750" indent="-285750">
              <a:buFont typeface="Arial" panose="020B0604020202020204" pitchFamily="34" charset="0"/>
              <a:buChar char="•"/>
            </a:pPr>
            <a:r>
              <a:rPr lang="es-CR" dirty="0"/>
              <a:t>Para elegir el modelo que mejor describía la estructura espacial se tomó en cuenta el criterio del AIC, en donde aquellos modelos con un nivel más bajo fueron los que mejor ajustaron.</a:t>
            </a:r>
          </a:p>
          <a:p>
            <a:pPr marL="285750" indent="-285750">
              <a:buFont typeface="Arial" panose="020B0604020202020204" pitchFamily="34" charset="0"/>
              <a:buChar char="•"/>
            </a:pPr>
            <a:r>
              <a:rPr lang="es-CR" dirty="0"/>
              <a:t>El modelo de Durbin fue el que presentó un mejor ajuste. Además, no se observó diferencia estadística entre la calidad del modelo SAR error y el modelo Durbin error.</a:t>
            </a:r>
            <a:endParaRPr lang="es-US" dirty="0"/>
          </a:p>
          <a:p>
            <a:endParaRPr lang="es-US" dirty="0"/>
          </a:p>
        </p:txBody>
      </p:sp>
      <p:pic>
        <p:nvPicPr>
          <p:cNvPr id="6" name="Imagen 5">
            <a:extLst>
              <a:ext uri="{FF2B5EF4-FFF2-40B4-BE49-F238E27FC236}">
                <a16:creationId xmlns:a16="http://schemas.microsoft.com/office/drawing/2014/main" id="{92157BE5-2D38-8B4C-BBB1-94E5D624BE54}"/>
              </a:ext>
            </a:extLst>
          </p:cNvPr>
          <p:cNvPicPr/>
          <p:nvPr/>
        </p:nvPicPr>
        <p:blipFill rotWithShape="1">
          <a:blip r:embed="rId2"/>
          <a:srcRect t="6491"/>
          <a:stretch/>
        </p:blipFill>
        <p:spPr bwMode="auto">
          <a:xfrm>
            <a:off x="1483212" y="2492001"/>
            <a:ext cx="4766310" cy="2750820"/>
          </a:xfrm>
          <a:prstGeom prst="rect">
            <a:avLst/>
          </a:prstGeom>
          <a:ln>
            <a:noFill/>
          </a:ln>
          <a:extLst>
            <a:ext uri="{53640926-AAD7-44D8-BBD7-CCE9431645EC}">
              <a14:shadowObscured xmlns:a14="http://schemas.microsoft.com/office/drawing/2010/main"/>
            </a:ext>
          </a:extLst>
        </p:spPr>
      </p:pic>
      <p:sp>
        <p:nvSpPr>
          <p:cNvPr id="2" name="Rectángulo 1">
            <a:extLst>
              <a:ext uri="{FF2B5EF4-FFF2-40B4-BE49-F238E27FC236}">
                <a16:creationId xmlns:a16="http://schemas.microsoft.com/office/drawing/2014/main" id="{8584E3CA-FB95-E24E-BD39-64A8F8EE11C4}"/>
              </a:ext>
            </a:extLst>
          </p:cNvPr>
          <p:cNvSpPr/>
          <p:nvPr/>
        </p:nvSpPr>
        <p:spPr>
          <a:xfrm>
            <a:off x="1167159" y="1884092"/>
            <a:ext cx="4941033" cy="464871"/>
          </a:xfrm>
          <a:prstGeom prst="rect">
            <a:avLst/>
          </a:prstGeom>
        </p:spPr>
        <p:txBody>
          <a:bodyPr wrap="none">
            <a:spAutoFit/>
          </a:bodyPr>
          <a:lstStyle/>
          <a:p>
            <a:pPr algn="ctr">
              <a:lnSpc>
                <a:spcPct val="150000"/>
              </a:lnSpc>
              <a:spcAft>
                <a:spcPts val="800"/>
              </a:spcAft>
            </a:pPr>
            <a:r>
              <a:rPr lang="es-CR" b="1" dirty="0">
                <a:latin typeface="Calibri" panose="020F0502020204030204" pitchFamily="34" charset="0"/>
                <a:ea typeface="Calibri" panose="020F0502020204030204" pitchFamily="34" charset="0"/>
                <a:cs typeface="Times New Roman" panose="02020603050405020304" pitchFamily="18" charset="0"/>
              </a:rPr>
              <a:t>Figura 2</a:t>
            </a:r>
            <a:r>
              <a:rPr lang="es-CR" dirty="0">
                <a:latin typeface="Calibri" panose="020F0502020204030204" pitchFamily="34" charset="0"/>
                <a:ea typeface="Calibri" panose="020F0502020204030204" pitchFamily="34" charset="0"/>
                <a:cs typeface="Times New Roman" panose="02020603050405020304" pitchFamily="18" charset="0"/>
              </a:rPr>
              <a:t>. AIC observado para cada modelo espacial</a:t>
            </a:r>
            <a:endParaRPr lang="es-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367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367344B6-62F8-524B-9C6E-9EB3B2B21D2B}"/>
              </a:ext>
            </a:extLst>
          </p:cNvPr>
          <p:cNvSpPr>
            <a:spLocks noGrp="1"/>
          </p:cNvSpPr>
          <p:nvPr>
            <p:ph type="title"/>
          </p:nvPr>
        </p:nvSpPr>
        <p:spPr>
          <a:xfrm>
            <a:off x="1261872" y="365760"/>
            <a:ext cx="9692640" cy="1325562"/>
          </a:xfrm>
        </p:spPr>
        <p:txBody>
          <a:bodyPr/>
          <a:lstStyle/>
          <a:p>
            <a:r>
              <a:rPr lang="es-CR" dirty="0"/>
              <a:t>Evaluación del modelo</a:t>
            </a:r>
          </a:p>
        </p:txBody>
      </p:sp>
      <p:sp>
        <p:nvSpPr>
          <p:cNvPr id="4" name="Rectángulo 3">
            <a:extLst>
              <a:ext uri="{FF2B5EF4-FFF2-40B4-BE49-F238E27FC236}">
                <a16:creationId xmlns:a16="http://schemas.microsoft.com/office/drawing/2014/main" id="{D667BD0F-E4FD-A842-ADB7-01E530E69DC0}"/>
              </a:ext>
            </a:extLst>
          </p:cNvPr>
          <p:cNvSpPr/>
          <p:nvPr/>
        </p:nvSpPr>
        <p:spPr>
          <a:xfrm>
            <a:off x="5099150" y="2066795"/>
            <a:ext cx="5372608" cy="3970318"/>
          </a:xfrm>
          <a:prstGeom prst="rect">
            <a:avLst/>
          </a:prstGeom>
        </p:spPr>
        <p:txBody>
          <a:bodyPr wrap="square">
            <a:spAutoFit/>
          </a:bodyPr>
          <a:lstStyle/>
          <a:p>
            <a:pPr marL="285750" indent="-285750">
              <a:buFont typeface="Arial" panose="020B0604020202020204" pitchFamily="34" charset="0"/>
              <a:buChar char="•"/>
            </a:pPr>
            <a:r>
              <a:rPr lang="es-CR" dirty="0"/>
              <a:t>El análisis del nivel de impacto total del mejor modelo (Durbin) mostró que la variable con mayor influencia fue la variable de enfermedades médicas, la cual mostró un valor de 0.64. En el caso de la población negra, el valor fue de 0.52.</a:t>
            </a:r>
            <a:endParaRPr lang="es-US" dirty="0"/>
          </a:p>
          <a:p>
            <a:pPr marL="285750" indent="-285750">
              <a:buFont typeface="Arial" panose="020B0604020202020204" pitchFamily="34" charset="0"/>
              <a:buChar char="•"/>
            </a:pPr>
            <a:r>
              <a:rPr lang="es-CR" dirty="0"/>
              <a:t>También se obtuvo el gráfico de los residuos de modelo Durbin, el cual mostró que la en general los erroes fueron bastante bajos o cercanos a 0. Las zonas con mayor cantidad de crimenes fueron estimadas de manera satisfactoria y las regiones con mayores errores fueron en el centro de la ciduad de boston y en el area oeste.  </a:t>
            </a:r>
            <a:endParaRPr lang="es-US" dirty="0"/>
          </a:p>
        </p:txBody>
      </p:sp>
      <p:pic>
        <p:nvPicPr>
          <p:cNvPr id="7" name="Imagen 6">
            <a:extLst>
              <a:ext uri="{FF2B5EF4-FFF2-40B4-BE49-F238E27FC236}">
                <a16:creationId xmlns:a16="http://schemas.microsoft.com/office/drawing/2014/main" id="{FD6BD4C6-7A79-7743-A4E9-03DCFB5A3128}"/>
              </a:ext>
            </a:extLst>
          </p:cNvPr>
          <p:cNvPicPr/>
          <p:nvPr/>
        </p:nvPicPr>
        <p:blipFill rotWithShape="1">
          <a:blip r:embed="rId2"/>
          <a:srcRect l="19355" t="7270" r="19355"/>
          <a:stretch/>
        </p:blipFill>
        <p:spPr bwMode="auto">
          <a:xfrm>
            <a:off x="1261872" y="2446362"/>
            <a:ext cx="3642856" cy="3401695"/>
          </a:xfrm>
          <a:prstGeom prst="rect">
            <a:avLst/>
          </a:prstGeom>
          <a:ln>
            <a:noFill/>
          </a:ln>
          <a:extLst>
            <a:ext uri="{53640926-AAD7-44D8-BBD7-CCE9431645EC}">
              <a14:shadowObscured xmlns:a14="http://schemas.microsoft.com/office/drawing/2010/main"/>
            </a:ext>
          </a:extLst>
        </p:spPr>
      </p:pic>
      <p:sp>
        <p:nvSpPr>
          <p:cNvPr id="2" name="Rectángulo 1">
            <a:extLst>
              <a:ext uri="{FF2B5EF4-FFF2-40B4-BE49-F238E27FC236}">
                <a16:creationId xmlns:a16="http://schemas.microsoft.com/office/drawing/2014/main" id="{F96033CA-867C-194B-9666-B4B8DCF0249F}"/>
              </a:ext>
            </a:extLst>
          </p:cNvPr>
          <p:cNvSpPr/>
          <p:nvPr/>
        </p:nvSpPr>
        <p:spPr>
          <a:xfrm>
            <a:off x="1456294" y="1792435"/>
            <a:ext cx="3642856" cy="464871"/>
          </a:xfrm>
          <a:prstGeom prst="rect">
            <a:avLst/>
          </a:prstGeom>
        </p:spPr>
        <p:txBody>
          <a:bodyPr wrap="none">
            <a:spAutoFit/>
          </a:bodyPr>
          <a:lstStyle/>
          <a:p>
            <a:pPr algn="ctr">
              <a:lnSpc>
                <a:spcPct val="150000"/>
              </a:lnSpc>
              <a:spcAft>
                <a:spcPts val="800"/>
              </a:spcAft>
            </a:pPr>
            <a:r>
              <a:rPr lang="es-CR" b="1" dirty="0">
                <a:latin typeface="Calibri" panose="020F0502020204030204" pitchFamily="34" charset="0"/>
                <a:ea typeface="Calibri" panose="020F0502020204030204" pitchFamily="34" charset="0"/>
                <a:cs typeface="Times New Roman" panose="02020603050405020304" pitchFamily="18" charset="0"/>
              </a:rPr>
              <a:t>Figura 3.</a:t>
            </a:r>
            <a:r>
              <a:rPr lang="es-CR" dirty="0">
                <a:latin typeface="Calibri" panose="020F0502020204030204" pitchFamily="34" charset="0"/>
                <a:ea typeface="Calibri" panose="020F0502020204030204" pitchFamily="34" charset="0"/>
                <a:cs typeface="Times New Roman" panose="02020603050405020304" pitchFamily="18" charset="0"/>
              </a:rPr>
              <a:t> Residuos de modelo Durbin</a:t>
            </a:r>
            <a:endParaRPr lang="es-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610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A76BE3F-7E90-4926-882E-398182C4EC7B}"/>
              </a:ext>
            </a:extLst>
          </p:cNvPr>
          <p:cNvSpPr/>
          <p:nvPr/>
        </p:nvSpPr>
        <p:spPr>
          <a:xfrm>
            <a:off x="443130" y="1472319"/>
            <a:ext cx="9959927" cy="3555717"/>
          </a:xfrm>
          <a:prstGeom prst="rect">
            <a:avLst/>
          </a:prstGeom>
        </p:spPr>
        <p:txBody>
          <a:bodyPr wrap="square">
            <a:spAutoFit/>
          </a:bodyPr>
          <a:lstStyle/>
          <a:p>
            <a:pPr marL="285750" indent="-285750">
              <a:buFont typeface="Arial" panose="020B0604020202020204" pitchFamily="34" charset="0"/>
              <a:buChar char="•"/>
            </a:pPr>
            <a:r>
              <a:rPr lang="es-ES_tradnl" dirty="0"/>
              <a:t>El análisis obtenido indicó que la distribución espacial de los niveles de criminalidad presenta correlación espacial significativa. Los mejores modelos espaciales para predecir en fenómeno en cuestión, fueron el SAR Error y los </a:t>
            </a:r>
            <a:r>
              <a:rPr lang="es-ES_tradnl" dirty="0" err="1"/>
              <a:t>Durbin</a:t>
            </a:r>
            <a:r>
              <a:rPr lang="es-ES_tradnl" dirty="0"/>
              <a:t>, sin embargo, el </a:t>
            </a:r>
            <a:r>
              <a:rPr lang="es-ES_tradnl" dirty="0" err="1"/>
              <a:t>Durbin</a:t>
            </a:r>
            <a:r>
              <a:rPr lang="es-ES_tradnl" dirty="0"/>
              <a:t> fue el mejor de todos.</a:t>
            </a:r>
            <a:endParaRPr lang="es-US" dirty="0"/>
          </a:p>
          <a:p>
            <a:pPr marL="285750" indent="-285750" algn="just">
              <a:lnSpc>
                <a:spcPct val="107000"/>
              </a:lnSpc>
              <a:spcAft>
                <a:spcPts val="800"/>
              </a:spcAft>
              <a:buFont typeface="Arial" panose="020B0604020202020204" pitchFamily="34" charset="0"/>
              <a:buChar char="•"/>
            </a:pPr>
            <a:r>
              <a:rPr lang="es-ES_tradnl" dirty="0"/>
              <a:t>Es importante resaltar que el cantidad de personas con enfermedades médicas y la cantidad de población de color son los principales predictores en prácticamente todos los modelos analizados. Esto, evidencia el problema altamente investigado en Estados Unidos que asocia las poblaciones no blancas con las tasas de criminalidad en muchos estados. Además, aunque intuitivamente la cantidad de personas con enfermedades no parece tener mucho sentido en el contexto de la criminalidad debe verse como una variable proxy de los niveles de salud publica y de la ejecución de los planes de salud en los distintos distritos de la ciudad de Boston. </a:t>
            </a:r>
            <a:endParaRPr lang="es-ES_tradnl"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ítulo 1">
            <a:extLst>
              <a:ext uri="{FF2B5EF4-FFF2-40B4-BE49-F238E27FC236}">
                <a16:creationId xmlns:a16="http://schemas.microsoft.com/office/drawing/2014/main" id="{CDF20926-9F33-4B86-9B26-CCF9E2589BEF}"/>
              </a:ext>
            </a:extLst>
          </p:cNvPr>
          <p:cNvSpPr txBox="1">
            <a:spLocks/>
          </p:cNvSpPr>
          <p:nvPr/>
        </p:nvSpPr>
        <p:spPr>
          <a:xfrm>
            <a:off x="710417" y="518160"/>
            <a:ext cx="9692640" cy="9541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s-CR" dirty="0"/>
              <a:t>Conclusiones</a:t>
            </a:r>
          </a:p>
        </p:txBody>
      </p:sp>
    </p:spTree>
    <p:extLst>
      <p:ext uri="{BB962C8B-B14F-4D97-AF65-F5344CB8AC3E}">
        <p14:creationId xmlns:p14="http://schemas.microsoft.com/office/powerpoint/2010/main" val="2911893508"/>
      </p:ext>
    </p:extLst>
  </p:cSld>
  <p:clrMapOvr>
    <a:masterClrMapping/>
  </p:clrMapOvr>
</p:sld>
</file>

<file path=ppt/theme/theme1.xml><?xml version="1.0" encoding="utf-8"?>
<a:theme xmlns:a="http://schemas.openxmlformats.org/drawingml/2006/main" name="Vista">
  <a:themeElements>
    <a:clrScheme name="Vist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TM03457515[[fn=Vista]]</Template>
  <TotalTime>137</TotalTime>
  <Words>865</Words>
  <Application>Microsoft Macintosh PowerPoint</Application>
  <PresentationFormat>Panorámica</PresentationFormat>
  <Paragraphs>61</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Calibri</vt:lpstr>
      <vt:lpstr>Century Schoolbook</vt:lpstr>
      <vt:lpstr>Times New Roman</vt:lpstr>
      <vt:lpstr>Wingdings 2</vt:lpstr>
      <vt:lpstr>Vista</vt:lpstr>
      <vt:lpstr>Análisis espacial de factores asociados al crimen y la vulnerabilidad social en Boston</vt:lpstr>
      <vt:lpstr>Objetivo</vt:lpstr>
      <vt:lpstr>Resultados</vt:lpstr>
      <vt:lpstr>Modelo regresión lineal (OLS)</vt:lpstr>
      <vt:lpstr>Presentación de PowerPoint</vt:lpstr>
      <vt:lpstr>Modelo espaciales</vt:lpstr>
      <vt:lpstr>Modelo espaciales</vt:lpstr>
      <vt:lpstr>Evaluación del modelo</vt:lpstr>
      <vt:lpstr>Presentación de PowerPoint</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Esteban Vargas Paniagua</dc:creator>
  <cp:lastModifiedBy>miguel coto</cp:lastModifiedBy>
  <cp:revision>21</cp:revision>
  <dcterms:created xsi:type="dcterms:W3CDTF">2019-11-07T21:52:01Z</dcterms:created>
  <dcterms:modified xsi:type="dcterms:W3CDTF">2019-12-17T17:27:29Z</dcterms:modified>
</cp:coreProperties>
</file>