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73" r:id="rId5"/>
    <p:sldId id="274" r:id="rId6"/>
    <p:sldId id="268" r:id="rId7"/>
    <p:sldId id="267" r:id="rId8"/>
    <p:sldId id="269" r:id="rId9"/>
    <p:sldId id="270" r:id="rId10"/>
    <p:sldId id="259" r:id="rId11"/>
    <p:sldId id="271" r:id="rId12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F8B3DC1-2D9B-40BC-A1D0-D460B05961E6}">
          <p14:sldIdLst>
            <p14:sldId id="273"/>
            <p14:sldId id="274"/>
            <p14:sldId id="268"/>
            <p14:sldId id="267"/>
            <p14:sldId id="269"/>
            <p14:sldId id="270"/>
            <p14:sldId id="259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95" autoAdjust="0"/>
  </p:normalViewPr>
  <p:slideViewPr>
    <p:cSldViewPr>
      <p:cViewPr varScale="1">
        <p:scale>
          <a:sx n="103" d="100"/>
          <a:sy n="103" d="100"/>
        </p:scale>
        <p:origin x="138" y="3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25/04/2017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25/04/2017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1317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1764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51806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3337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25/04/2017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25/04/2017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25/04/2017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25/04/2017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25/04/2017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25/04/2017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25/04/2017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25/04/2017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25/04/2017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25/04/2017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25/04/2017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25/04/2017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solidFill>
                  <a:srgbClr val="00B050"/>
                </a:solidFill>
                <a:latin typeface="Comic Sans MS" panose="030F0702030302020204" pitchFamily="66" charset="0"/>
              </a:rPr>
              <a:t>NOMBRE-JUEGO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Haga clic para agregar subtitulo.</a:t>
            </a:r>
          </a:p>
        </p:txBody>
      </p:sp>
    </p:spTree>
    <p:extLst>
      <p:ext uri="{BB962C8B-B14F-4D97-AF65-F5344CB8AC3E}">
        <p14:creationId xmlns:p14="http://schemas.microsoft.com/office/powerpoint/2010/main" val="116054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5820" y="5949280"/>
            <a:ext cx="10360501" cy="445864"/>
          </a:xfrm>
        </p:spPr>
        <p:txBody>
          <a:bodyPr>
            <a:noAutofit/>
          </a:bodyPr>
          <a:lstStyle/>
          <a:p>
            <a:pPr algn="ctr"/>
            <a:r>
              <a:rPr lang="es-ES" sz="2400" dirty="0"/>
              <a:t>Fin de la presentación. Haga clic para salir.</a:t>
            </a:r>
          </a:p>
        </p:txBody>
      </p:sp>
    </p:spTree>
    <p:extLst>
      <p:ext uri="{BB962C8B-B14F-4D97-AF65-F5344CB8AC3E}">
        <p14:creationId xmlns:p14="http://schemas.microsoft.com/office/powerpoint/2010/main" val="2027825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Not</a:t>
            </a:r>
            <a:r>
              <a:rPr lang="es-ES" dirty="0"/>
              <a:t> a Studio (@</a:t>
            </a:r>
            <a:r>
              <a:rPr lang="es-ES" dirty="0" err="1"/>
              <a:t>NotStudio</a:t>
            </a:r>
            <a:r>
              <a:rPr lang="es-ES" dirty="0"/>
              <a:t>)</a:t>
            </a:r>
          </a:p>
        </p:txBody>
      </p:sp>
      <p:sp>
        <p:nvSpPr>
          <p:cNvPr id="4" name="Marcador de posición de contenido 13"/>
          <p:cNvSpPr txBox="1">
            <a:spLocks/>
          </p:cNvSpPr>
          <p:nvPr/>
        </p:nvSpPr>
        <p:spPr>
          <a:xfrm>
            <a:off x="1371283" y="1854197"/>
            <a:ext cx="4371473" cy="4239099"/>
          </a:xfrm>
          <a:prstGeom prst="rect">
            <a:avLst/>
          </a:prstGeom>
        </p:spPr>
        <p:txBody>
          <a:bodyPr vert="horz" lIns="121899" tIns="60949" rIns="121899" bIns="60949" numCol="2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Jorge</a:t>
            </a:r>
          </a:p>
          <a:p>
            <a:r>
              <a:rPr lang="es-ES" dirty="0" err="1"/>
              <a:t>Pachi</a:t>
            </a:r>
            <a:endParaRPr lang="es-ES" dirty="0"/>
          </a:p>
          <a:p>
            <a:r>
              <a:rPr lang="es-ES" dirty="0"/>
              <a:t>Mario</a:t>
            </a:r>
          </a:p>
          <a:p>
            <a:r>
              <a:rPr lang="es-ES" dirty="0"/>
              <a:t>Carlos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Fran</a:t>
            </a:r>
          </a:p>
          <a:p>
            <a:r>
              <a:rPr lang="es-ES" dirty="0" err="1"/>
              <a:t>Angel</a:t>
            </a:r>
            <a:endParaRPr lang="es-ES" dirty="0"/>
          </a:p>
          <a:p>
            <a:r>
              <a:rPr lang="es-ES" dirty="0" err="1"/>
              <a:t>Victor</a:t>
            </a:r>
            <a:endParaRPr lang="es-ES" dirty="0"/>
          </a:p>
          <a:p>
            <a:r>
              <a:rPr lang="es-ES" dirty="0"/>
              <a:t>Manu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240" y="199413"/>
            <a:ext cx="129614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218883" y="836712"/>
            <a:ext cx="10360501" cy="661888"/>
          </a:xfrm>
        </p:spPr>
        <p:txBody>
          <a:bodyPr/>
          <a:lstStyle/>
          <a:p>
            <a:r>
              <a:rPr lang="es-ES" dirty="0"/>
              <a:t>Historia Fetén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218883" y="1772816"/>
            <a:ext cx="75608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+mj-lt"/>
              </a:rPr>
              <a:t>Una tostadora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+mj-lt"/>
              </a:rPr>
              <a:t>Un mundo postapocalíptico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+mj-lt"/>
              </a:rPr>
              <a:t>Un estudio de anormales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+mj-lt"/>
              </a:rPr>
              <a:t>¿Qué puede salir mal?</a:t>
            </a:r>
          </a:p>
          <a:p>
            <a:endParaRPr lang="es-ES" sz="2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7828" y="2492896"/>
            <a:ext cx="10360501" cy="1223963"/>
          </a:xfrm>
        </p:spPr>
        <p:txBody>
          <a:bodyPr rtlCol="0">
            <a:noAutofit/>
          </a:bodyPr>
          <a:lstStyle/>
          <a:p>
            <a:pPr algn="ctr" rtl="0"/>
            <a:r>
              <a:rPr lang="es-ES" sz="10000" dirty="0" err="1"/>
              <a:t>Jugabilidad</a:t>
            </a:r>
            <a:endParaRPr lang="es-ES" sz="10000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1844" y="2492896"/>
            <a:ext cx="10360501" cy="1223963"/>
          </a:xfrm>
        </p:spPr>
        <p:txBody>
          <a:bodyPr rtlCol="0">
            <a:noAutofit/>
          </a:bodyPr>
          <a:lstStyle/>
          <a:p>
            <a:pPr algn="ctr" rtl="0"/>
            <a:r>
              <a:rPr lang="es-ES" sz="10000" dirty="0"/>
              <a:t>Herramientas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341884" y="2924944"/>
            <a:ext cx="8938472" cy="1401120"/>
          </a:xfrm>
        </p:spPr>
        <p:txBody>
          <a:bodyPr rtlCol="0">
            <a:noAutofit/>
          </a:bodyPr>
          <a:lstStyle/>
          <a:p>
            <a:pPr algn="ctr" rtl="0"/>
            <a:r>
              <a:rPr lang="es-ES" sz="10000" dirty="0"/>
              <a:t>Comunicación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7868" y="764704"/>
            <a:ext cx="4062942" cy="1935336"/>
          </a:xfrm>
        </p:spPr>
        <p:txBody>
          <a:bodyPr rtlCol="0"/>
          <a:lstStyle/>
          <a:p>
            <a:pPr rtl="0"/>
            <a:r>
              <a:rPr lang="es-ES" dirty="0"/>
              <a:t>Carlos te queremos mira que </a:t>
            </a:r>
            <a:r>
              <a:rPr lang="es-ES" dirty="0" err="1"/>
              <a:t>powerpoint</a:t>
            </a:r>
            <a:r>
              <a:rPr lang="es-ES" dirty="0"/>
              <a:t> mas </a:t>
            </a:r>
            <a:r>
              <a:rPr lang="es-ES" dirty="0" err="1"/>
              <a:t>wapo</a:t>
            </a:r>
            <a:r>
              <a:rPr lang="es-ES" dirty="0"/>
              <a:t> =)</a:t>
            </a:r>
          </a:p>
        </p:txBody>
      </p:sp>
      <p:pic>
        <p:nvPicPr>
          <p:cNvPr id="1026" name="Picture 2" descr="Resultado de imagen de graphic design is my pa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548" y="3717032"/>
            <a:ext cx="4474469" cy="280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66</Words>
  <Application>Microsoft Office PowerPoint</Application>
  <PresentationFormat>Personalizado</PresentationFormat>
  <Paragraphs>30</Paragraphs>
  <Slides>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Algerian</vt:lpstr>
      <vt:lpstr>Arial</vt:lpstr>
      <vt:lpstr>Calibri</vt:lpstr>
      <vt:lpstr>Comic Sans MS</vt:lpstr>
      <vt:lpstr>Tecnología 16x9</vt:lpstr>
      <vt:lpstr>NOMBRE-JUEGO</vt:lpstr>
      <vt:lpstr>Fin de la presentación. Haga clic para salir.</vt:lpstr>
      <vt:lpstr>Not a Studio (@NotStudio)</vt:lpstr>
      <vt:lpstr>Historia Fetén</vt:lpstr>
      <vt:lpstr>Jugabilidad</vt:lpstr>
      <vt:lpstr>Herramientas</vt:lpstr>
      <vt:lpstr>Comunicación</vt:lpstr>
      <vt:lpstr>Carlos te queremos mira que powerpoint mas wapo =)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NADA</dc:title>
  <dc:creator>Manuel</dc:creator>
  <cp:lastModifiedBy>Manuel</cp:lastModifiedBy>
  <cp:revision>4</cp:revision>
  <dcterms:created xsi:type="dcterms:W3CDTF">2017-04-25T17:27:56Z</dcterms:created>
  <dcterms:modified xsi:type="dcterms:W3CDTF">2017-04-25T18:47:55Z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