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7889945" cy="1010479"/>
          </a:xfrm>
        </p:spPr>
        <p:txBody>
          <a:bodyPr>
            <a:normAutofit/>
          </a:bodyPr>
          <a:lstStyle/>
          <a:p>
            <a:r>
              <a:rPr lang="es-ES" dirty="0"/>
              <a:t>Herramientas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1962059"/>
            <a:ext cx="5067231" cy="459776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dirty="0"/>
              <a:t>Simple </a:t>
            </a:r>
            <a:r>
              <a:rPr lang="es-ES" dirty="0" err="1"/>
              <a:t>DirectMedia</a:t>
            </a:r>
            <a:r>
              <a:rPr lang="es-ES" dirty="0"/>
              <a:t> </a:t>
            </a:r>
            <a:r>
              <a:rPr lang="es-ES" dirty="0" err="1"/>
              <a:t>Layer</a:t>
            </a:r>
            <a:r>
              <a:rPr lang="es-ES" dirty="0"/>
              <a:t> (SDL)							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dirty="0"/>
              <a:t>SDL2Mixer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dirty="0"/>
              <a:t>SDL2TTF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969" y="2488003"/>
            <a:ext cx="2800350" cy="162877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122505" y="1962058"/>
            <a:ext cx="48900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100" dirty="0">
                <a:solidFill>
                  <a:schemeClr val="bg2">
                    <a:lumMod val="75000"/>
                  </a:schemeClr>
                </a:solidFill>
              </a:rPr>
              <a:t>Box2D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505" y="3151699"/>
            <a:ext cx="3809524" cy="9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0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7108065" cy="917713"/>
          </a:xfrm>
        </p:spPr>
        <p:txBody>
          <a:bodyPr/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 2D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4213" y="1603513"/>
            <a:ext cx="8535988" cy="4717774"/>
          </a:xfrm>
        </p:spPr>
        <p:txBody>
          <a:bodyPr/>
          <a:lstStyle/>
          <a:p>
            <a:r>
              <a:rPr lang="es-ES" u="sng" dirty="0"/>
              <a:t>VENTAJAS: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Facilitación de la detección de colisiones.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Rápido aprendizaje.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Funcionamiento bastante óptimo.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Software libre.</a:t>
            </a:r>
          </a:p>
          <a:p>
            <a:r>
              <a:rPr lang="es-ES" u="sng" dirty="0"/>
              <a:t>INCONVENIENTES: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Librería nueva </a:t>
            </a:r>
            <a:r>
              <a:rPr lang="es-ES" dirty="0">
                <a:sym typeface="Wingdings" panose="05000000000000000000" pitchFamily="2" charset="2"/>
              </a:rPr>
              <a:t> invertir tiempo en aprender a utilizarla.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No es del todo conveniente para un juego ‘top-</a:t>
            </a:r>
            <a:r>
              <a:rPr lang="es-ES" dirty="0" err="1">
                <a:sym typeface="Wingdings" panose="05000000000000000000" pitchFamily="2" charset="2"/>
              </a:rPr>
              <a:t>down</a:t>
            </a:r>
            <a:r>
              <a:rPr lang="es-ES" dirty="0">
                <a:sym typeface="Wingdings" panose="05000000000000000000" pitchFamily="2" charset="2"/>
              </a:rPr>
              <a:t>’.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BALANCE: POSITIVO</a:t>
            </a: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u="sng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572" y="969499"/>
            <a:ext cx="2421988" cy="181649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281" y="2968487"/>
            <a:ext cx="3124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7571891" cy="785191"/>
          </a:xfrm>
        </p:spPr>
        <p:txBody>
          <a:bodyPr/>
          <a:lstStyle/>
          <a:p>
            <a:r>
              <a:rPr lang="es-ES" dirty="0"/>
              <a:t>herramientas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4213" y="1470991"/>
            <a:ext cx="4605240" cy="452340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dirty="0"/>
              <a:t>ADOBE PHOTOSHOP                                    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dirty="0"/>
              <a:t>ANIMATOR O COMO SE LLAME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09" y="2261161"/>
            <a:ext cx="2143125" cy="214312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893169" y="1470991"/>
            <a:ext cx="46142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100" dirty="0">
                <a:solidFill>
                  <a:schemeClr val="bg2">
                    <a:lumMod val="75000"/>
                  </a:schemeClr>
                </a:solidFill>
              </a:rPr>
              <a:t>TILED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S" sz="21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41" y="1975411"/>
            <a:ext cx="24479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1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3285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/>
              <a:t>INTRODUCCIÓN E IMPLEMENTACIÓN DE NIVELES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87896" y="1779687"/>
            <a:ext cx="102836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Escoger </a:t>
            </a:r>
            <a:r>
              <a:rPr lang="es-ES" dirty="0" err="1"/>
              <a:t>Tilesheet</a:t>
            </a:r>
            <a:r>
              <a:rPr lang="es-ES" dirty="0"/>
              <a:t> ( cualquiera es válido). El </a:t>
            </a:r>
            <a:r>
              <a:rPr lang="es-ES" dirty="0" err="1"/>
              <a:t>tilesheet</a:t>
            </a:r>
            <a:r>
              <a:rPr lang="es-ES" dirty="0"/>
              <a:t> ha de seguir un orden establecido en el documento “Modelo de </a:t>
            </a:r>
            <a:r>
              <a:rPr lang="es-ES" dirty="0" err="1"/>
              <a:t>tilesheet</a:t>
            </a:r>
            <a:r>
              <a:rPr lang="es-ES" dirty="0"/>
              <a:t>”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Implementación de la capa visual :</a:t>
            </a:r>
          </a:p>
          <a:p>
            <a:pPr marL="857250" lvl="1" indent="-400050">
              <a:buFont typeface="+mj-lt"/>
              <a:buAutoNum type="romanUcPeriod"/>
            </a:pPr>
            <a:r>
              <a:rPr lang="es-ES" dirty="0"/>
              <a:t>Crear el límite del nivel</a:t>
            </a:r>
          </a:p>
          <a:p>
            <a:pPr marL="857250" lvl="1" indent="-400050">
              <a:buFont typeface="+mj-lt"/>
              <a:buAutoNum type="romanUcPeriod"/>
            </a:pPr>
            <a:r>
              <a:rPr lang="es-ES" dirty="0"/>
              <a:t>Pintar el interior del nivel con la herramienta de ‘</a:t>
            </a:r>
            <a:r>
              <a:rPr lang="es-ES" dirty="0" err="1"/>
              <a:t>Random</a:t>
            </a:r>
            <a:r>
              <a:rPr lang="es-ES" dirty="0"/>
              <a:t>’</a:t>
            </a:r>
          </a:p>
          <a:p>
            <a:pPr marL="857250" lvl="1" indent="-400050">
              <a:buFont typeface="+mj-lt"/>
              <a:buAutoNum type="romanUcPeriod"/>
            </a:pPr>
            <a:r>
              <a:rPr lang="es-ES" dirty="0"/>
              <a:t>Introducir elementos </a:t>
            </a:r>
            <a:r>
              <a:rPr lang="es-ES" dirty="0" err="1"/>
              <a:t>colisionables</a:t>
            </a:r>
            <a:r>
              <a:rPr lang="es-ES" dirty="0"/>
              <a:t>: muros, objetos, etc.</a:t>
            </a:r>
          </a:p>
          <a:p>
            <a:pPr marL="400050" indent="-400050">
              <a:buFont typeface="+mj-lt"/>
              <a:buAutoNum type="arabicPeriod"/>
            </a:pPr>
            <a:endParaRPr lang="es-ES" dirty="0"/>
          </a:p>
          <a:p>
            <a:r>
              <a:rPr lang="es-ES" dirty="0"/>
              <a:t>	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276" y="2499230"/>
            <a:ext cx="1062577" cy="239079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091" y="2499230"/>
            <a:ext cx="1062577" cy="239079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862" y="3455478"/>
            <a:ext cx="3141661" cy="309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0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3285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/>
              <a:t>INTRODUCCIÓN E IMPLEMENTACIÓN DE NIVELES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87896" y="1779687"/>
            <a:ext cx="102836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s-ES" dirty="0"/>
              <a:t>	Implementación de enemigos en el nivel.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s-ES" dirty="0"/>
              <a:t>Crear rectángulo donde se ubicará la entidad.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s-ES" dirty="0"/>
              <a:t>Darle nombre para identificar que clase de enemigo es.</a:t>
            </a:r>
          </a:p>
          <a:p>
            <a:pPr marL="857250" lvl="1" indent="-400050">
              <a:buFont typeface="+mj-lt"/>
              <a:buAutoNum type="romanUcPeriod"/>
            </a:pPr>
            <a:endParaRPr lang="es-ES" dirty="0"/>
          </a:p>
          <a:p>
            <a:pPr marL="857250" lvl="1" indent="-400050">
              <a:buFont typeface="+mj-lt"/>
              <a:buAutoNum type="romanUcPeriod"/>
            </a:pPr>
            <a:endParaRPr lang="es-ES" dirty="0"/>
          </a:p>
          <a:p>
            <a:pPr marL="857250" lvl="1" indent="-400050">
              <a:buFont typeface="+mj-lt"/>
              <a:buAutoNum type="romanUcPeriod"/>
            </a:pPr>
            <a:endParaRPr lang="es-ES" dirty="0"/>
          </a:p>
          <a:p>
            <a:pPr marL="857250" lvl="1" indent="-400050">
              <a:buFont typeface="+mj-lt"/>
              <a:buAutoNum type="romanUcPeriod"/>
            </a:pPr>
            <a:endParaRPr lang="es-ES" dirty="0"/>
          </a:p>
          <a:p>
            <a:pPr marL="857250" lvl="1" indent="-400050">
              <a:buFont typeface="+mj-lt"/>
              <a:buAutoNum type="romanUcPeriod"/>
            </a:pPr>
            <a:endParaRPr lang="es-ES" dirty="0"/>
          </a:p>
          <a:p>
            <a:pPr marL="857250" lvl="1" indent="-400050">
              <a:buFont typeface="+mj-lt"/>
              <a:buAutoNum type="romanUcPeriod"/>
            </a:pPr>
            <a:endParaRPr lang="es-ES" dirty="0"/>
          </a:p>
          <a:p>
            <a:pPr marL="857250" lvl="1" indent="-400050">
              <a:buFont typeface="+mj-lt"/>
              <a:buAutoNum type="romanUcPeriod"/>
            </a:pPr>
            <a:endParaRPr lang="es-ES" dirty="0"/>
          </a:p>
          <a:p>
            <a:pPr marL="857250" lvl="1" indent="-400050">
              <a:buFont typeface="+mj-lt"/>
              <a:buAutoNum type="romanUcPeriod"/>
            </a:pPr>
            <a:endParaRPr lang="es-ES" dirty="0"/>
          </a:p>
          <a:p>
            <a:pPr marL="857250" lvl="1" indent="-400050">
              <a:buFont typeface="+mj-lt"/>
              <a:buAutoNum type="romanUcPeriod"/>
            </a:pPr>
            <a:endParaRPr lang="es-ES" dirty="0"/>
          </a:p>
          <a:p>
            <a:pPr marL="400050" indent="-400050">
              <a:buFont typeface="+mj-lt"/>
              <a:buAutoNum type="arabicPeriod"/>
            </a:pPr>
            <a:endParaRPr lang="es-ES" dirty="0"/>
          </a:p>
          <a:p>
            <a:r>
              <a:rPr lang="es-ES" dirty="0"/>
              <a:t>4.	Guardar como ‘.</a:t>
            </a:r>
            <a:r>
              <a:rPr lang="es-ES" dirty="0" err="1"/>
              <a:t>tmx</a:t>
            </a:r>
            <a:r>
              <a:rPr lang="es-ES" dirty="0"/>
              <a:t>’ y introducirlo dentro de la carpeta ‘</a:t>
            </a:r>
            <a:r>
              <a:rPr lang="es-ES" dirty="0" err="1"/>
              <a:t>Maps</a:t>
            </a:r>
            <a:r>
              <a:rPr lang="es-ES" dirty="0"/>
              <a:t>’. El Juego en su inicio lo leerá automáticamente, creando cuerpos </a:t>
            </a:r>
            <a:r>
              <a:rPr lang="es-ES" dirty="0" err="1"/>
              <a:t>colisionables</a:t>
            </a:r>
            <a:r>
              <a:rPr lang="es-ES" dirty="0"/>
              <a:t> para 	aquellos elementos que lo necesiten (paredes, muros interiores, </a:t>
            </a:r>
            <a:r>
              <a:rPr lang="es-ES" dirty="0" err="1"/>
              <a:t>etc</a:t>
            </a:r>
            <a:r>
              <a:rPr lang="es-ES" dirty="0"/>
              <a:t>) y  creando las 	entidades necesarias en suposición correspondiente.	</a:t>
            </a:r>
          </a:p>
          <a:p>
            <a:r>
              <a:rPr lang="es-ES" dirty="0"/>
              <a:t>	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149" y="2790352"/>
            <a:ext cx="2459825" cy="252380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611" y="2790351"/>
            <a:ext cx="3066667" cy="252380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390" y="1885071"/>
            <a:ext cx="3415262" cy="342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84315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68</TotalTime>
  <Words>130</Words>
  <Application>Microsoft Office PowerPoint</Application>
  <PresentationFormat>Panorámica</PresentationFormat>
  <Paragraphs>65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Sector</vt:lpstr>
      <vt:lpstr>Herramientas</vt:lpstr>
      <vt:lpstr>BOX 2D</vt:lpstr>
      <vt:lpstr>herramientas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</dc:title>
  <dc:creator>Angel Romero</dc:creator>
  <cp:lastModifiedBy>Angel Romero</cp:lastModifiedBy>
  <cp:revision>7</cp:revision>
  <dcterms:created xsi:type="dcterms:W3CDTF">2017-04-24T09:28:17Z</dcterms:created>
  <dcterms:modified xsi:type="dcterms:W3CDTF">2017-04-24T10:36:48Z</dcterms:modified>
</cp:coreProperties>
</file>